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Raleway SemiBold"/>
      <p:regular r:id="rId30"/>
      <p:bold r:id="rId31"/>
      <p:italic r:id="rId32"/>
      <p:boldItalic r:id="rId33"/>
    </p:embeddedFont>
    <p:embeddedFont>
      <p:font typeface="Lato"/>
      <p:regular r:id="rId34"/>
      <p:bold r:id="rId35"/>
      <p:italic r:id="rId36"/>
      <p:boldItalic r:id="rId37"/>
    </p:embeddedFont>
    <p:embeddedFont>
      <p:font typeface="Arial Black"/>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9" roundtripDataSignature="AMtx7mjdHrqKfeW3YxH0VCjbzTkqRRbT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SemiBold-bold.fntdata"/><Relationship Id="rId30" Type="http://schemas.openxmlformats.org/officeDocument/2006/relationships/font" Target="fonts/RalewaySemiBold-regular.fntdata"/><Relationship Id="rId11" Type="http://schemas.openxmlformats.org/officeDocument/2006/relationships/slide" Target="slides/slide6.xml"/><Relationship Id="rId33" Type="http://schemas.openxmlformats.org/officeDocument/2006/relationships/font" Target="fonts/RalewaySemiBold-boldItalic.fntdata"/><Relationship Id="rId10" Type="http://schemas.openxmlformats.org/officeDocument/2006/relationships/slide" Target="slides/slide5.xml"/><Relationship Id="rId32" Type="http://schemas.openxmlformats.org/officeDocument/2006/relationships/font" Target="fonts/RalewaySemiBold-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ArialBlack-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36" name="Google Shape;136;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r>
              <a:rPr lang="en-US">
                <a:latin typeface="Lato"/>
                <a:ea typeface="Lato"/>
                <a:cs typeface="Lato"/>
                <a:sym typeface="Lato"/>
              </a:rPr>
              <a:t>For Use Case 1 , we want to </a:t>
            </a:r>
            <a:r>
              <a:rPr lang="en-US" sz="1000">
                <a:solidFill>
                  <a:schemeClr val="dk1"/>
                </a:solidFill>
                <a:latin typeface="Lato"/>
                <a:ea typeface="Lato"/>
                <a:cs typeface="Lato"/>
                <a:sym typeface="Lato"/>
              </a:rPr>
              <a:t>Compare admitted students’ GMAT, GRE scores and GPAs with respect to schools’ employer reputation and rankings. </a:t>
            </a:r>
            <a:r>
              <a:rPr lang="en-US">
                <a:latin typeface="Lato"/>
                <a:ea typeface="Lato"/>
                <a:cs typeface="Lato"/>
                <a:sym typeface="Lato"/>
              </a:rPr>
              <a:t>and this use case is aimed to help the smith school to improve programs, Here is the code that we created the view table to do the analysis</a:t>
            </a: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Here is the application of our analysis, we choose the top 20 business schools to find their average GRE, GMAT and GPA and employer reputation, and this is our result.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From the graphs, we can see that universities with higher standardized tests scores and gpas tends to have higher employer reputation, in all three graphs we can see a positive trend.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Here is the graph of employer reputation with rank. On the left top corner, we can see that higher ranked universities tend to have better employer reputation.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27" name="Google Shape;327;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43" name="Google Shape;343;p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https://drive.google.com/file/d/1klQV4Lq8seNzNR-7Ju7Dup37zQn7wbt5/view?usp=sharing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65" name="Google Shape;365;p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US">
                <a:solidFill>
                  <a:schemeClr val="dk1"/>
                </a:solidFill>
              </a:rPr>
              <a:t>Thanks Adarsh! After figuring out database purpose. Our database will be mainly for two clients(schools’ policy maker and students who want to apply schools). For universities, we designed  Years’ ranking records entity to contain all the valuable attributes that could affect school’s ranking. So, schools policy makers could use it to </a:t>
            </a:r>
            <a:r>
              <a:rPr lang="en-US">
                <a:solidFill>
                  <a:srgbClr val="2D3B45"/>
                </a:solidFill>
              </a:rPr>
              <a:t>positive policy changes, make strategic and academic changes, attract prospective students and partnerships.</a:t>
            </a:r>
            <a:endParaRPr>
              <a:solidFill>
                <a:srgbClr val="2D3B45"/>
              </a:solidFill>
            </a:endParaRPr>
          </a:p>
          <a:p>
            <a:pPr indent="0" lvl="0" marL="0" rtl="0" algn="l">
              <a:lnSpc>
                <a:spcPct val="115000"/>
              </a:lnSpc>
              <a:spcBef>
                <a:spcPts val="1200"/>
              </a:spcBef>
              <a:spcAft>
                <a:spcPts val="0"/>
              </a:spcAft>
              <a:buSzPts val="1100"/>
              <a:buNone/>
            </a:pPr>
            <a:r>
              <a:rPr lang="en-US">
                <a:solidFill>
                  <a:srgbClr val="2D3B45"/>
                </a:solidFill>
              </a:rPr>
              <a:t>For students who want to apply universities, we design university’s location, name and admission/financial contact to use. </a:t>
            </a:r>
            <a:endParaRPr>
              <a:solidFill>
                <a:srgbClr val="2D3B45"/>
              </a:solidFill>
            </a:endParaRPr>
          </a:p>
          <a:p>
            <a:pPr indent="0" lvl="0" marL="0" rtl="0" algn="l">
              <a:lnSpc>
                <a:spcPct val="115000"/>
              </a:lnSpc>
              <a:spcBef>
                <a:spcPts val="1200"/>
              </a:spcBef>
              <a:spcAft>
                <a:spcPts val="0"/>
              </a:spcAft>
              <a:buClr>
                <a:schemeClr val="dk1"/>
              </a:buClr>
              <a:buSzPts val="1100"/>
              <a:buFont typeface="Arial"/>
              <a:buNone/>
            </a:pPr>
            <a:r>
              <a:t/>
            </a:r>
            <a:endParaRPr>
              <a:solidFill>
                <a:srgbClr val="2D3B45"/>
              </a:solidFill>
            </a:endParaRPr>
          </a:p>
          <a:p>
            <a:pPr indent="0" lvl="0" marL="0" rtl="0" algn="l">
              <a:lnSpc>
                <a:spcPct val="100000"/>
              </a:lnSpc>
              <a:spcBef>
                <a:spcPts val="120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And then, as you can see, we use two foreign keys:UniversityId and locationID to connect these entities together and build the relationship of whole database.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Slide 8 , data types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2"/>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2"/>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4" name="Google Shape;14;p2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7"/>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7"/>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 name="Google Shape;71;p3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8"/>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8"/>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7" name="Google Shape;77;p3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84" name="Shape 84"/>
        <p:cNvGrpSpPr/>
        <p:nvPr/>
      </p:nvGrpSpPr>
      <p:grpSpPr>
        <a:xfrm>
          <a:off x="0" y="0"/>
          <a:ext cx="0" cy="0"/>
          <a:chOff x="0" y="0"/>
          <a:chExt cx="0" cy="0"/>
        </a:xfrm>
      </p:grpSpPr>
      <p:sp>
        <p:nvSpPr>
          <p:cNvPr id="85" name="Google Shape;85;p25"/>
          <p:cNvSpPr txBox="1"/>
          <p:nvPr>
            <p:ph idx="12" type="sldNum"/>
          </p:nvPr>
        </p:nvSpPr>
        <p:spPr>
          <a:xfrm>
            <a:off x="8480575" y="4696933"/>
            <a:ext cx="548700" cy="3135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p25"/>
          <p:cNvSpPr txBox="1"/>
          <p:nvPr/>
        </p:nvSpPr>
        <p:spPr>
          <a:xfrm>
            <a:off x="8480575" y="4696933"/>
            <a:ext cx="548700" cy="31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chemeClr val="accent6"/>
                </a:solidFill>
                <a:latin typeface="Lato"/>
                <a:ea typeface="Lato"/>
                <a:cs typeface="Lato"/>
                <a:sym typeface="Lato"/>
              </a:rPr>
              <a:t>‹#›</a:t>
            </a:fld>
            <a:endParaRPr b="0" i="0" sz="1300" u="none" cap="none" strike="noStrike">
              <a:solidFill>
                <a:schemeClr val="accent6"/>
              </a:solidFill>
              <a:latin typeface="Lato"/>
              <a:ea typeface="Lato"/>
              <a:cs typeface="Lato"/>
              <a:sym typeface="Lato"/>
            </a:endParaRPr>
          </a:p>
        </p:txBody>
      </p:sp>
      <p:sp>
        <p:nvSpPr>
          <p:cNvPr id="87" name="Google Shape;87;p25"/>
          <p:cNvSpPr/>
          <p:nvPr/>
        </p:nvSpPr>
        <p:spPr>
          <a:xfrm>
            <a:off x="7356354" y="5010358"/>
            <a:ext cx="893700" cy="133067"/>
          </a:xfrm>
          <a:prstGeom prst="rect">
            <a:avLst/>
          </a:prstGeom>
          <a:gradFill>
            <a:gsLst>
              <a:gs pos="0">
                <a:srgbClr val="FFFF00"/>
              </a:gs>
              <a:gs pos="74000">
                <a:srgbClr val="FFD095"/>
              </a:gs>
              <a:gs pos="83000">
                <a:srgbClr val="FFD095"/>
              </a:gs>
              <a:gs pos="100000">
                <a:srgbClr val="FFDFB7"/>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5"/>
          <p:cNvSpPr/>
          <p:nvPr/>
        </p:nvSpPr>
        <p:spPr>
          <a:xfrm>
            <a:off x="8250300" y="5010358"/>
            <a:ext cx="893700" cy="133067"/>
          </a:xfrm>
          <a:prstGeom prst="rect">
            <a:avLst/>
          </a:prstGeom>
          <a:solidFill>
            <a:srgbClr val="3038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5"/>
          <p:cNvSpPr/>
          <p:nvPr/>
        </p:nvSpPr>
        <p:spPr>
          <a:xfrm>
            <a:off x="488013" y="5010433"/>
            <a:ext cx="6868218" cy="133067"/>
          </a:xfrm>
          <a:prstGeom prst="rect">
            <a:avLst/>
          </a:prstGeom>
          <a:gradFill>
            <a:gsLst>
              <a:gs pos="0">
                <a:srgbClr val="FF93B8"/>
              </a:gs>
              <a:gs pos="46000">
                <a:srgbClr val="FD0156"/>
              </a:gs>
              <a:gs pos="100000">
                <a:srgbClr val="910131"/>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5"/>
          <p:cNvSpPr txBox="1"/>
          <p:nvPr>
            <p:ph type="title"/>
          </p:nvPr>
        </p:nvSpPr>
        <p:spPr>
          <a:xfrm>
            <a:off x="893700" y="358388"/>
            <a:ext cx="6462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91" name="Google Shape;91;p25"/>
          <p:cNvSpPr txBox="1"/>
          <p:nvPr>
            <p:ph idx="1" type="body"/>
          </p:nvPr>
        </p:nvSpPr>
        <p:spPr>
          <a:xfrm>
            <a:off x="893700" y="1373588"/>
            <a:ext cx="6462600" cy="3552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Clr>
                <a:schemeClr val="accent6"/>
              </a:buClr>
              <a:buSzPts val="1800"/>
              <a:buChar char="▷"/>
              <a:defRPr>
                <a:solidFill>
                  <a:schemeClr val="dk1"/>
                </a:solidFill>
              </a:defRPr>
            </a:lvl1pPr>
            <a:lvl2pPr indent="-381000" lvl="1" marL="914400" algn="l">
              <a:lnSpc>
                <a:spcPct val="100000"/>
              </a:lnSpc>
              <a:spcBef>
                <a:spcPts val="0"/>
              </a:spcBef>
              <a:spcAft>
                <a:spcPts val="0"/>
              </a:spcAft>
              <a:buClr>
                <a:schemeClr val="dk1"/>
              </a:buClr>
              <a:buSzPts val="2400"/>
              <a:buChar char="○"/>
              <a:defRPr>
                <a:solidFill>
                  <a:schemeClr val="dk1"/>
                </a:solidFill>
              </a:defRPr>
            </a:lvl2pPr>
            <a:lvl3pPr indent="-381000" lvl="2" marL="1371600" algn="l">
              <a:lnSpc>
                <a:spcPct val="100000"/>
              </a:lnSpc>
              <a:spcBef>
                <a:spcPts val="0"/>
              </a:spcBef>
              <a:spcAft>
                <a:spcPts val="0"/>
              </a:spcAft>
              <a:buClr>
                <a:schemeClr val="dk1"/>
              </a:buClr>
              <a:buSzPts val="2400"/>
              <a:buChar char="■"/>
              <a:defRPr>
                <a:solidFill>
                  <a:schemeClr val="dk1"/>
                </a:solidFill>
              </a:defRPr>
            </a:lvl3pPr>
            <a:lvl4pPr indent="-381000" lvl="3" marL="1828800" algn="l">
              <a:lnSpc>
                <a:spcPct val="100000"/>
              </a:lnSpc>
              <a:spcBef>
                <a:spcPts val="0"/>
              </a:spcBef>
              <a:spcAft>
                <a:spcPts val="0"/>
              </a:spcAft>
              <a:buClr>
                <a:schemeClr val="dk1"/>
              </a:buClr>
              <a:buSzPts val="2400"/>
              <a:buChar char="●"/>
              <a:defRPr>
                <a:solidFill>
                  <a:schemeClr val="dk1"/>
                </a:solidFill>
              </a:defRPr>
            </a:lvl4pPr>
            <a:lvl5pPr indent="-381000" lvl="4" marL="2286000" algn="l">
              <a:lnSpc>
                <a:spcPct val="100000"/>
              </a:lnSpc>
              <a:spcBef>
                <a:spcPts val="0"/>
              </a:spcBef>
              <a:spcAft>
                <a:spcPts val="0"/>
              </a:spcAft>
              <a:buClr>
                <a:schemeClr val="dk1"/>
              </a:buClr>
              <a:buSzPts val="2400"/>
              <a:buChar char="○"/>
              <a:defRPr>
                <a:solidFill>
                  <a:schemeClr val="dk1"/>
                </a:solidFill>
              </a:defRPr>
            </a:lvl5pPr>
            <a:lvl6pPr indent="-381000" lvl="5" marL="2743200" algn="l">
              <a:lnSpc>
                <a:spcPct val="100000"/>
              </a:lnSpc>
              <a:spcBef>
                <a:spcPts val="0"/>
              </a:spcBef>
              <a:spcAft>
                <a:spcPts val="0"/>
              </a:spcAft>
              <a:buClr>
                <a:schemeClr val="dk1"/>
              </a:buClr>
              <a:buSzPts val="2400"/>
              <a:buChar char="■"/>
              <a:defRPr>
                <a:solidFill>
                  <a:schemeClr val="dk1"/>
                </a:solidFill>
              </a:defRPr>
            </a:lvl6pPr>
            <a:lvl7pPr indent="-381000" lvl="6" marL="3200400" algn="l">
              <a:lnSpc>
                <a:spcPct val="100000"/>
              </a:lnSpc>
              <a:spcBef>
                <a:spcPts val="0"/>
              </a:spcBef>
              <a:spcAft>
                <a:spcPts val="0"/>
              </a:spcAft>
              <a:buClr>
                <a:schemeClr val="dk1"/>
              </a:buClr>
              <a:buSzPts val="2400"/>
              <a:buChar char="●"/>
              <a:defRPr>
                <a:solidFill>
                  <a:schemeClr val="dk1"/>
                </a:solidFill>
              </a:defRPr>
            </a:lvl7pPr>
            <a:lvl8pPr indent="-381000" lvl="7" marL="3657600" algn="l">
              <a:lnSpc>
                <a:spcPct val="100000"/>
              </a:lnSpc>
              <a:spcBef>
                <a:spcPts val="0"/>
              </a:spcBef>
              <a:spcAft>
                <a:spcPts val="0"/>
              </a:spcAft>
              <a:buClr>
                <a:schemeClr val="dk1"/>
              </a:buClr>
              <a:buSzPts val="2400"/>
              <a:buChar char="○"/>
              <a:defRPr>
                <a:solidFill>
                  <a:schemeClr val="dk1"/>
                </a:solidFill>
              </a:defRPr>
            </a:lvl8pPr>
            <a:lvl9pPr indent="-381000" lvl="8" marL="4114800" algn="l">
              <a:lnSpc>
                <a:spcPct val="100000"/>
              </a:lnSpc>
              <a:spcBef>
                <a:spcPts val="0"/>
              </a:spcBef>
              <a:spcAft>
                <a:spcPts val="0"/>
              </a:spcAft>
              <a:buClr>
                <a:schemeClr val="dk1"/>
              </a:buClr>
              <a:buSzPts val="2400"/>
              <a:buChar char="■"/>
              <a:defRPr>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92" name="Shape 92"/>
        <p:cNvGrpSpPr/>
        <p:nvPr/>
      </p:nvGrpSpPr>
      <p:grpSpPr>
        <a:xfrm>
          <a:off x="0" y="0"/>
          <a:ext cx="0" cy="0"/>
          <a:chOff x="0" y="0"/>
          <a:chExt cx="0" cy="0"/>
        </a:xfrm>
      </p:grpSpPr>
      <p:sp>
        <p:nvSpPr>
          <p:cNvPr id="93" name="Google Shape;93;p26"/>
          <p:cNvSpPr txBox="1"/>
          <p:nvPr>
            <p:ph idx="1" type="body"/>
          </p:nvPr>
        </p:nvSpPr>
        <p:spPr>
          <a:xfrm>
            <a:off x="1765905" y="75624"/>
            <a:ext cx="5723700" cy="8199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600"/>
              </a:spcBef>
              <a:spcAft>
                <a:spcPts val="0"/>
              </a:spcAft>
              <a:buSzPts val="2400"/>
              <a:buNone/>
              <a:defRPr i="1"/>
            </a:lvl1pPr>
            <a:lvl2pPr indent="-381000" lvl="1" marL="914400" algn="ctr">
              <a:lnSpc>
                <a:spcPct val="100000"/>
              </a:lnSpc>
              <a:spcBef>
                <a:spcPts val="0"/>
              </a:spcBef>
              <a:spcAft>
                <a:spcPts val="0"/>
              </a:spcAft>
              <a:buSzPts val="2400"/>
              <a:buChar char="○"/>
              <a:defRPr i="1"/>
            </a:lvl2pPr>
            <a:lvl3pPr indent="-381000" lvl="2" marL="1371600" algn="ctr">
              <a:lnSpc>
                <a:spcPct val="100000"/>
              </a:lnSpc>
              <a:spcBef>
                <a:spcPts val="0"/>
              </a:spcBef>
              <a:spcAft>
                <a:spcPts val="0"/>
              </a:spcAft>
              <a:buSzPts val="2400"/>
              <a:buChar char="■"/>
              <a:defRPr i="1"/>
            </a:lvl3pPr>
            <a:lvl4pPr indent="-381000" lvl="3" marL="1828800" algn="ctr">
              <a:lnSpc>
                <a:spcPct val="100000"/>
              </a:lnSpc>
              <a:spcBef>
                <a:spcPts val="0"/>
              </a:spcBef>
              <a:spcAft>
                <a:spcPts val="0"/>
              </a:spcAft>
              <a:buSzPts val="2400"/>
              <a:buChar char="●"/>
              <a:defRPr i="1"/>
            </a:lvl4pPr>
            <a:lvl5pPr indent="-381000" lvl="4" marL="2286000" algn="ctr">
              <a:lnSpc>
                <a:spcPct val="100000"/>
              </a:lnSpc>
              <a:spcBef>
                <a:spcPts val="0"/>
              </a:spcBef>
              <a:spcAft>
                <a:spcPts val="0"/>
              </a:spcAft>
              <a:buSzPts val="2400"/>
              <a:buChar char="○"/>
              <a:defRPr i="1"/>
            </a:lvl5pPr>
            <a:lvl6pPr indent="-381000" lvl="5" marL="2743200" algn="ctr">
              <a:lnSpc>
                <a:spcPct val="100000"/>
              </a:lnSpc>
              <a:spcBef>
                <a:spcPts val="0"/>
              </a:spcBef>
              <a:spcAft>
                <a:spcPts val="0"/>
              </a:spcAft>
              <a:buSzPts val="2400"/>
              <a:buChar char="■"/>
              <a:defRPr i="1"/>
            </a:lvl6pPr>
            <a:lvl7pPr indent="-381000" lvl="6" marL="3200400" algn="ctr">
              <a:lnSpc>
                <a:spcPct val="100000"/>
              </a:lnSpc>
              <a:spcBef>
                <a:spcPts val="0"/>
              </a:spcBef>
              <a:spcAft>
                <a:spcPts val="0"/>
              </a:spcAft>
              <a:buSzPts val="2400"/>
              <a:buChar char="●"/>
              <a:defRPr i="1"/>
            </a:lvl7pPr>
            <a:lvl8pPr indent="-381000" lvl="7" marL="3657600" algn="ctr">
              <a:lnSpc>
                <a:spcPct val="100000"/>
              </a:lnSpc>
              <a:spcBef>
                <a:spcPts val="0"/>
              </a:spcBef>
              <a:spcAft>
                <a:spcPts val="0"/>
              </a:spcAft>
              <a:buSzPts val="2400"/>
              <a:buChar char="○"/>
              <a:defRPr i="1"/>
            </a:lvl8pPr>
            <a:lvl9pPr indent="-381000" lvl="8" marL="4114800" algn="ctr">
              <a:lnSpc>
                <a:spcPct val="100000"/>
              </a:lnSpc>
              <a:spcBef>
                <a:spcPts val="0"/>
              </a:spcBef>
              <a:spcAft>
                <a:spcPts val="0"/>
              </a:spcAft>
              <a:buSzPts val="2400"/>
              <a:buChar char="■"/>
              <a:defRPr i="1"/>
            </a:lvl9pPr>
          </a:lstStyle>
          <a:p/>
        </p:txBody>
      </p:sp>
      <p:sp>
        <p:nvSpPr>
          <p:cNvPr id="94" name="Google Shape;94;p26"/>
          <p:cNvSpPr txBox="1"/>
          <p:nvPr/>
        </p:nvSpPr>
        <p:spPr>
          <a:xfrm>
            <a:off x="1943100" y="485574"/>
            <a:ext cx="45781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95" name="Google Shape;95;p26"/>
          <p:cNvSpPr txBox="1"/>
          <p:nvPr>
            <p:ph idx="12" type="sldNum"/>
          </p:nvPr>
        </p:nvSpPr>
        <p:spPr>
          <a:xfrm>
            <a:off x="8480575" y="4696933"/>
            <a:ext cx="548700" cy="3135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96" name="Google Shape;96;p26"/>
          <p:cNvSpPr txBox="1"/>
          <p:nvPr/>
        </p:nvSpPr>
        <p:spPr>
          <a:xfrm>
            <a:off x="8480575" y="4696933"/>
            <a:ext cx="548700" cy="31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chemeClr val="accent6"/>
                </a:solidFill>
                <a:latin typeface="Lato"/>
                <a:ea typeface="Lato"/>
                <a:cs typeface="Lato"/>
                <a:sym typeface="Lato"/>
              </a:rPr>
              <a:t>‹#›</a:t>
            </a:fld>
            <a:endParaRPr b="0" i="0" sz="1300" u="none" cap="none" strike="noStrike">
              <a:solidFill>
                <a:schemeClr val="accent6"/>
              </a:solidFill>
              <a:latin typeface="Lato"/>
              <a:ea typeface="Lato"/>
              <a:cs typeface="Lato"/>
              <a:sym typeface="Lato"/>
            </a:endParaRPr>
          </a:p>
        </p:txBody>
      </p:sp>
      <p:sp>
        <p:nvSpPr>
          <p:cNvPr id="97" name="Google Shape;97;p26"/>
          <p:cNvSpPr txBox="1"/>
          <p:nvPr/>
        </p:nvSpPr>
        <p:spPr>
          <a:xfrm>
            <a:off x="8480575" y="4696933"/>
            <a:ext cx="548700" cy="31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chemeClr val="accent6"/>
                </a:solidFill>
                <a:latin typeface="Lato"/>
                <a:ea typeface="Lato"/>
                <a:cs typeface="Lato"/>
                <a:sym typeface="Lato"/>
              </a:rPr>
              <a:t>‹#›</a:t>
            </a:fld>
            <a:endParaRPr b="0" i="0" sz="1300" u="none" cap="none" strike="noStrike">
              <a:solidFill>
                <a:schemeClr val="accent6"/>
              </a:solidFill>
              <a:latin typeface="Lato"/>
              <a:ea typeface="Lato"/>
              <a:cs typeface="Lato"/>
              <a:sym typeface="Lato"/>
            </a:endParaRPr>
          </a:p>
        </p:txBody>
      </p:sp>
      <p:sp>
        <p:nvSpPr>
          <p:cNvPr id="98" name="Google Shape;98;p26"/>
          <p:cNvSpPr txBox="1"/>
          <p:nvPr/>
        </p:nvSpPr>
        <p:spPr>
          <a:xfrm>
            <a:off x="8480575" y="4696933"/>
            <a:ext cx="548700" cy="31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chemeClr val="accent6"/>
                </a:solidFill>
                <a:latin typeface="Lato"/>
                <a:ea typeface="Lato"/>
                <a:cs typeface="Lato"/>
                <a:sym typeface="Lato"/>
              </a:rPr>
              <a:t>‹#›</a:t>
            </a:fld>
            <a:endParaRPr b="0" i="0" sz="1300" u="none" cap="none" strike="noStrike">
              <a:solidFill>
                <a:schemeClr val="accent6"/>
              </a:solidFill>
              <a:latin typeface="Lato"/>
              <a:ea typeface="Lato"/>
              <a:cs typeface="Lato"/>
              <a:sym typeface="Lato"/>
            </a:endParaRPr>
          </a:p>
        </p:txBody>
      </p:sp>
      <p:sp>
        <p:nvSpPr>
          <p:cNvPr id="99" name="Google Shape;99;p26"/>
          <p:cNvSpPr/>
          <p:nvPr/>
        </p:nvSpPr>
        <p:spPr>
          <a:xfrm>
            <a:off x="7356354" y="5010358"/>
            <a:ext cx="893700" cy="133067"/>
          </a:xfrm>
          <a:prstGeom prst="rect">
            <a:avLst/>
          </a:prstGeom>
          <a:gradFill>
            <a:gsLst>
              <a:gs pos="0">
                <a:srgbClr val="FFFF00"/>
              </a:gs>
              <a:gs pos="74000">
                <a:srgbClr val="FFD095"/>
              </a:gs>
              <a:gs pos="83000">
                <a:srgbClr val="FFD095"/>
              </a:gs>
              <a:gs pos="100000">
                <a:srgbClr val="FFDFB7"/>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6"/>
          <p:cNvSpPr/>
          <p:nvPr/>
        </p:nvSpPr>
        <p:spPr>
          <a:xfrm>
            <a:off x="8250300" y="5010358"/>
            <a:ext cx="893700" cy="133067"/>
          </a:xfrm>
          <a:prstGeom prst="rect">
            <a:avLst/>
          </a:prstGeom>
          <a:solidFill>
            <a:srgbClr val="3038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6"/>
          <p:cNvSpPr/>
          <p:nvPr/>
        </p:nvSpPr>
        <p:spPr>
          <a:xfrm>
            <a:off x="488013" y="5010433"/>
            <a:ext cx="6868218" cy="133067"/>
          </a:xfrm>
          <a:prstGeom prst="rect">
            <a:avLst/>
          </a:prstGeom>
          <a:gradFill>
            <a:gsLst>
              <a:gs pos="0">
                <a:srgbClr val="FF93B8"/>
              </a:gs>
              <a:gs pos="46000">
                <a:srgbClr val="FD0156"/>
              </a:gs>
              <a:gs pos="100000">
                <a:srgbClr val="910131"/>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27"/>
          <p:cNvSpPr txBox="1"/>
          <p:nvPr>
            <p:ph type="title"/>
          </p:nvPr>
        </p:nvSpPr>
        <p:spPr>
          <a:xfrm>
            <a:off x="893700" y="358388"/>
            <a:ext cx="6462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04" name="Google Shape;104;p27"/>
          <p:cNvSpPr txBox="1"/>
          <p:nvPr>
            <p:ph idx="12" type="sldNum"/>
          </p:nvPr>
        </p:nvSpPr>
        <p:spPr>
          <a:xfrm>
            <a:off x="8480575" y="4696933"/>
            <a:ext cx="548700" cy="3135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05" name="Google Shape;105;p27"/>
          <p:cNvSpPr txBox="1"/>
          <p:nvPr/>
        </p:nvSpPr>
        <p:spPr>
          <a:xfrm>
            <a:off x="8480575" y="4696933"/>
            <a:ext cx="548700" cy="31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chemeClr val="accent6"/>
                </a:solidFill>
                <a:latin typeface="Lato"/>
                <a:ea typeface="Lato"/>
                <a:cs typeface="Lato"/>
                <a:sym typeface="Lato"/>
              </a:rPr>
              <a:t>‹#›</a:t>
            </a:fld>
            <a:endParaRPr b="0" i="0" sz="1300" u="none" cap="none" strike="noStrike">
              <a:solidFill>
                <a:schemeClr val="accent6"/>
              </a:solidFill>
              <a:latin typeface="Lato"/>
              <a:ea typeface="Lato"/>
              <a:cs typeface="Lato"/>
              <a:sym typeface="Lato"/>
            </a:endParaRPr>
          </a:p>
        </p:txBody>
      </p:sp>
      <p:sp>
        <p:nvSpPr>
          <p:cNvPr id="106" name="Google Shape;106;p27"/>
          <p:cNvSpPr/>
          <p:nvPr/>
        </p:nvSpPr>
        <p:spPr>
          <a:xfrm>
            <a:off x="7356354" y="5010358"/>
            <a:ext cx="893700" cy="133067"/>
          </a:xfrm>
          <a:prstGeom prst="rect">
            <a:avLst/>
          </a:prstGeom>
          <a:gradFill>
            <a:gsLst>
              <a:gs pos="0">
                <a:srgbClr val="FFFF00"/>
              </a:gs>
              <a:gs pos="74000">
                <a:srgbClr val="FFD095"/>
              </a:gs>
              <a:gs pos="83000">
                <a:srgbClr val="FFD095"/>
              </a:gs>
              <a:gs pos="100000">
                <a:srgbClr val="FFDFB7"/>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7"/>
          <p:cNvSpPr/>
          <p:nvPr/>
        </p:nvSpPr>
        <p:spPr>
          <a:xfrm>
            <a:off x="8250300" y="5010358"/>
            <a:ext cx="893700" cy="133067"/>
          </a:xfrm>
          <a:prstGeom prst="rect">
            <a:avLst/>
          </a:prstGeom>
          <a:solidFill>
            <a:srgbClr val="3038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7"/>
          <p:cNvSpPr/>
          <p:nvPr/>
        </p:nvSpPr>
        <p:spPr>
          <a:xfrm>
            <a:off x="488013" y="5010433"/>
            <a:ext cx="6868218" cy="133067"/>
          </a:xfrm>
          <a:prstGeom prst="rect">
            <a:avLst/>
          </a:prstGeom>
          <a:gradFill>
            <a:gsLst>
              <a:gs pos="0">
                <a:srgbClr val="FF93B8"/>
              </a:gs>
              <a:gs pos="46000">
                <a:srgbClr val="FD0156"/>
              </a:gs>
              <a:gs pos="100000">
                <a:srgbClr val="910131"/>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
        <p:nvSpPr>
          <p:cNvPr id="110" name="Google Shape;110;p28"/>
          <p:cNvSpPr txBox="1"/>
          <p:nvPr>
            <p:ph idx="12" type="sldNum"/>
          </p:nvPr>
        </p:nvSpPr>
        <p:spPr>
          <a:xfrm>
            <a:off x="8480575" y="4696933"/>
            <a:ext cx="548700" cy="3135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28"/>
          <p:cNvSpPr/>
          <p:nvPr/>
        </p:nvSpPr>
        <p:spPr>
          <a:xfrm>
            <a:off x="7356354" y="5010358"/>
            <a:ext cx="893700" cy="133067"/>
          </a:xfrm>
          <a:prstGeom prst="rect">
            <a:avLst/>
          </a:prstGeom>
          <a:gradFill>
            <a:gsLst>
              <a:gs pos="0">
                <a:srgbClr val="FFFF00"/>
              </a:gs>
              <a:gs pos="74000">
                <a:srgbClr val="FFD095"/>
              </a:gs>
              <a:gs pos="83000">
                <a:srgbClr val="FFD095"/>
              </a:gs>
              <a:gs pos="100000">
                <a:srgbClr val="FFDFB7"/>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8"/>
          <p:cNvSpPr/>
          <p:nvPr/>
        </p:nvSpPr>
        <p:spPr>
          <a:xfrm>
            <a:off x="8250300" y="5010358"/>
            <a:ext cx="893700" cy="133067"/>
          </a:xfrm>
          <a:prstGeom prst="rect">
            <a:avLst/>
          </a:prstGeom>
          <a:solidFill>
            <a:srgbClr val="3038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8"/>
          <p:cNvSpPr/>
          <p:nvPr/>
        </p:nvSpPr>
        <p:spPr>
          <a:xfrm>
            <a:off x="488013" y="5010433"/>
            <a:ext cx="6868218" cy="133067"/>
          </a:xfrm>
          <a:prstGeom prst="rect">
            <a:avLst/>
          </a:prstGeom>
          <a:gradFill>
            <a:gsLst>
              <a:gs pos="0">
                <a:srgbClr val="FF93B8"/>
              </a:gs>
              <a:gs pos="46000">
                <a:srgbClr val="FD0156"/>
              </a:gs>
              <a:gs pos="100000">
                <a:srgbClr val="910131"/>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14" name="Shape 114"/>
        <p:cNvGrpSpPr/>
        <p:nvPr/>
      </p:nvGrpSpPr>
      <p:grpSpPr>
        <a:xfrm>
          <a:off x="0" y="0"/>
          <a:ext cx="0" cy="0"/>
          <a:chOff x="0" y="0"/>
          <a:chExt cx="0" cy="0"/>
        </a:xfrm>
      </p:grpSpPr>
      <p:sp>
        <p:nvSpPr>
          <p:cNvPr id="115" name="Google Shape;115;p29"/>
          <p:cNvSpPr txBox="1"/>
          <p:nvPr>
            <p:ph type="title"/>
          </p:nvPr>
        </p:nvSpPr>
        <p:spPr>
          <a:xfrm>
            <a:off x="893700" y="358388"/>
            <a:ext cx="6462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16" name="Google Shape;116;p29"/>
          <p:cNvSpPr txBox="1"/>
          <p:nvPr>
            <p:ph idx="1" type="body"/>
          </p:nvPr>
        </p:nvSpPr>
        <p:spPr>
          <a:xfrm>
            <a:off x="893625" y="1200150"/>
            <a:ext cx="31368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117" name="Google Shape;117;p29"/>
          <p:cNvSpPr txBox="1"/>
          <p:nvPr>
            <p:ph idx="2" type="body"/>
          </p:nvPr>
        </p:nvSpPr>
        <p:spPr>
          <a:xfrm>
            <a:off x="4219456" y="1200150"/>
            <a:ext cx="31368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118" name="Google Shape;118;p29"/>
          <p:cNvSpPr txBox="1"/>
          <p:nvPr>
            <p:ph idx="12" type="sldNum"/>
          </p:nvPr>
        </p:nvSpPr>
        <p:spPr>
          <a:xfrm>
            <a:off x="8480575" y="4696933"/>
            <a:ext cx="548700" cy="3135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19" name="Google Shape;119;p29"/>
          <p:cNvSpPr txBox="1"/>
          <p:nvPr/>
        </p:nvSpPr>
        <p:spPr>
          <a:xfrm>
            <a:off x="8480575" y="4696933"/>
            <a:ext cx="548700" cy="31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chemeClr val="accent6"/>
                </a:solidFill>
                <a:latin typeface="Lato"/>
                <a:ea typeface="Lato"/>
                <a:cs typeface="Lato"/>
                <a:sym typeface="Lato"/>
              </a:rPr>
              <a:t>‹#›</a:t>
            </a:fld>
            <a:endParaRPr b="0" i="0" sz="1300" u="none" cap="none" strike="noStrike">
              <a:solidFill>
                <a:schemeClr val="accent6"/>
              </a:solidFill>
              <a:latin typeface="Lato"/>
              <a:ea typeface="Lato"/>
              <a:cs typeface="Lato"/>
              <a:sym typeface="Lato"/>
            </a:endParaRPr>
          </a:p>
        </p:txBody>
      </p:sp>
      <p:sp>
        <p:nvSpPr>
          <p:cNvPr id="120" name="Google Shape;120;p29"/>
          <p:cNvSpPr/>
          <p:nvPr/>
        </p:nvSpPr>
        <p:spPr>
          <a:xfrm>
            <a:off x="7356354" y="5010358"/>
            <a:ext cx="893700" cy="133067"/>
          </a:xfrm>
          <a:prstGeom prst="rect">
            <a:avLst/>
          </a:prstGeom>
          <a:gradFill>
            <a:gsLst>
              <a:gs pos="0">
                <a:srgbClr val="FFFF00"/>
              </a:gs>
              <a:gs pos="74000">
                <a:srgbClr val="FFD095"/>
              </a:gs>
              <a:gs pos="83000">
                <a:srgbClr val="FFD095"/>
              </a:gs>
              <a:gs pos="100000">
                <a:srgbClr val="FFDFB7"/>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9"/>
          <p:cNvSpPr/>
          <p:nvPr/>
        </p:nvSpPr>
        <p:spPr>
          <a:xfrm>
            <a:off x="8250300" y="5010358"/>
            <a:ext cx="893700" cy="133067"/>
          </a:xfrm>
          <a:prstGeom prst="rect">
            <a:avLst/>
          </a:prstGeom>
          <a:solidFill>
            <a:srgbClr val="3038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9"/>
          <p:cNvSpPr/>
          <p:nvPr/>
        </p:nvSpPr>
        <p:spPr>
          <a:xfrm>
            <a:off x="488013" y="5010433"/>
            <a:ext cx="6868218" cy="133067"/>
          </a:xfrm>
          <a:prstGeom prst="rect">
            <a:avLst/>
          </a:prstGeom>
          <a:gradFill>
            <a:gsLst>
              <a:gs pos="0">
                <a:srgbClr val="FF93B8"/>
              </a:gs>
              <a:gs pos="46000">
                <a:srgbClr val="FD0156"/>
              </a:gs>
              <a:gs pos="100000">
                <a:srgbClr val="910131"/>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3" name="Shape 123"/>
        <p:cNvGrpSpPr/>
        <p:nvPr/>
      </p:nvGrpSpPr>
      <p:grpSpPr>
        <a:xfrm>
          <a:off x="0" y="0"/>
          <a:ext cx="0" cy="0"/>
          <a:chOff x="0" y="0"/>
          <a:chExt cx="0" cy="0"/>
        </a:xfrm>
      </p:grpSpPr>
      <p:sp>
        <p:nvSpPr>
          <p:cNvPr id="124" name="Google Shape;124;p39"/>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125" name="Google Shape;125;p39"/>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None/>
              <a:defRPr b="1" sz="2400">
                <a:solidFill>
                  <a:schemeClr val="lt1"/>
                </a:solidFill>
              </a:defRPr>
            </a:lvl1pPr>
            <a:lvl2pPr lvl="1" algn="ctr">
              <a:lnSpc>
                <a:spcPct val="100000"/>
              </a:lnSpc>
              <a:spcBef>
                <a:spcPts val="0"/>
              </a:spcBef>
              <a:spcAft>
                <a:spcPts val="0"/>
              </a:spcAft>
              <a:buClr>
                <a:schemeClr val="lt1"/>
              </a:buClr>
              <a:buSzPts val="2400"/>
              <a:buNone/>
              <a:defRPr b="1">
                <a:solidFill>
                  <a:schemeClr val="lt1"/>
                </a:solidFill>
              </a:defRPr>
            </a:lvl2pPr>
            <a:lvl3pPr lvl="2" algn="ctr">
              <a:lnSpc>
                <a:spcPct val="100000"/>
              </a:lnSpc>
              <a:spcBef>
                <a:spcPts val="0"/>
              </a:spcBef>
              <a:spcAft>
                <a:spcPts val="0"/>
              </a:spcAft>
              <a:buClr>
                <a:schemeClr val="lt1"/>
              </a:buClr>
              <a:buSzPts val="2400"/>
              <a:buNone/>
              <a:defRPr b="1">
                <a:solidFill>
                  <a:schemeClr val="lt1"/>
                </a:solidFill>
              </a:defRPr>
            </a:lvl3pPr>
            <a:lvl4pPr lvl="3" algn="ctr">
              <a:lnSpc>
                <a:spcPct val="100000"/>
              </a:lnSpc>
              <a:spcBef>
                <a:spcPts val="0"/>
              </a:spcBef>
              <a:spcAft>
                <a:spcPts val="0"/>
              </a:spcAft>
              <a:buClr>
                <a:schemeClr val="lt1"/>
              </a:buClr>
              <a:buSzPts val="2400"/>
              <a:buNone/>
              <a:defRPr b="1" sz="2400">
                <a:solidFill>
                  <a:schemeClr val="lt1"/>
                </a:solidFill>
              </a:defRPr>
            </a:lvl4pPr>
            <a:lvl5pPr lvl="4" algn="ctr">
              <a:lnSpc>
                <a:spcPct val="100000"/>
              </a:lnSpc>
              <a:spcBef>
                <a:spcPts val="0"/>
              </a:spcBef>
              <a:spcAft>
                <a:spcPts val="0"/>
              </a:spcAft>
              <a:buClr>
                <a:schemeClr val="lt1"/>
              </a:buClr>
              <a:buSzPts val="2400"/>
              <a:buNone/>
              <a:defRPr b="1" sz="2400">
                <a:solidFill>
                  <a:schemeClr val="lt1"/>
                </a:solidFill>
              </a:defRPr>
            </a:lvl5pPr>
            <a:lvl6pPr lvl="5" algn="ctr">
              <a:lnSpc>
                <a:spcPct val="100000"/>
              </a:lnSpc>
              <a:spcBef>
                <a:spcPts val="0"/>
              </a:spcBef>
              <a:spcAft>
                <a:spcPts val="0"/>
              </a:spcAft>
              <a:buClr>
                <a:schemeClr val="lt1"/>
              </a:buClr>
              <a:buSzPts val="2400"/>
              <a:buNone/>
              <a:defRPr b="1" sz="2400">
                <a:solidFill>
                  <a:schemeClr val="lt1"/>
                </a:solidFill>
              </a:defRPr>
            </a:lvl6pPr>
            <a:lvl7pPr lvl="6" algn="ctr">
              <a:lnSpc>
                <a:spcPct val="100000"/>
              </a:lnSpc>
              <a:spcBef>
                <a:spcPts val="0"/>
              </a:spcBef>
              <a:spcAft>
                <a:spcPts val="0"/>
              </a:spcAft>
              <a:buClr>
                <a:schemeClr val="lt1"/>
              </a:buClr>
              <a:buSzPts val="2400"/>
              <a:buNone/>
              <a:defRPr b="1" sz="2400">
                <a:solidFill>
                  <a:schemeClr val="lt1"/>
                </a:solidFill>
              </a:defRPr>
            </a:lvl7pPr>
            <a:lvl8pPr lvl="7" algn="ctr">
              <a:lnSpc>
                <a:spcPct val="100000"/>
              </a:lnSpc>
              <a:spcBef>
                <a:spcPts val="0"/>
              </a:spcBef>
              <a:spcAft>
                <a:spcPts val="0"/>
              </a:spcAft>
              <a:buClr>
                <a:schemeClr val="lt1"/>
              </a:buClr>
              <a:buSzPts val="2400"/>
              <a:buNone/>
              <a:defRPr b="1" sz="2400">
                <a:solidFill>
                  <a:schemeClr val="lt1"/>
                </a:solidFill>
              </a:defRPr>
            </a:lvl8pPr>
            <a:lvl9pPr lvl="8" algn="ctr">
              <a:lnSpc>
                <a:spcPct val="100000"/>
              </a:lnSpc>
              <a:spcBef>
                <a:spcPts val="0"/>
              </a:spcBef>
              <a:spcAft>
                <a:spcPts val="0"/>
              </a:spcAft>
              <a:buClr>
                <a:schemeClr val="lt1"/>
              </a:buClr>
              <a:buSzPts val="2400"/>
              <a:buNone/>
              <a:defRPr b="1" sz="2400">
                <a:solidFill>
                  <a:schemeClr val="lt1"/>
                </a:solidFill>
              </a:defRPr>
            </a:lvl9pPr>
          </a:lstStyle>
          <a:p/>
        </p:txBody>
      </p:sp>
      <p:sp>
        <p:nvSpPr>
          <p:cNvPr id="126" name="Google Shape;126;p39"/>
          <p:cNvSpPr txBox="1"/>
          <p:nvPr>
            <p:ph idx="12" type="sldNum"/>
          </p:nvPr>
        </p:nvSpPr>
        <p:spPr>
          <a:xfrm>
            <a:off x="-125" y="4830281"/>
            <a:ext cx="9144000" cy="3135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9pPr>
          </a:lstStyle>
          <a:p>
            <a:pPr indent="0" lvl="0" marL="0" rtl="0" algn="ctr">
              <a:spcBef>
                <a:spcPts val="0"/>
              </a:spcBef>
              <a:spcAft>
                <a:spcPts val="0"/>
              </a:spcAft>
              <a:buNone/>
            </a:pPr>
            <a:fld id="{00000000-1234-1234-1234-123412341234}" type="slidenum">
              <a:rPr lang="en-US"/>
              <a:t>‹#›</a:t>
            </a:fld>
            <a:endParaRPr/>
          </a:p>
        </p:txBody>
      </p:sp>
      <p:sp>
        <p:nvSpPr>
          <p:cNvPr id="127" name="Google Shape;127;p39"/>
          <p:cNvSpPr txBox="1"/>
          <p:nvPr/>
        </p:nvSpPr>
        <p:spPr>
          <a:xfrm>
            <a:off x="8480575" y="4696933"/>
            <a:ext cx="548700" cy="31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chemeClr val="accent6"/>
                </a:solidFill>
                <a:latin typeface="Lato"/>
                <a:ea typeface="Lato"/>
                <a:cs typeface="Lato"/>
                <a:sym typeface="Lato"/>
              </a:rPr>
              <a:t>‹#›</a:t>
            </a:fld>
            <a:endParaRPr b="0" i="0" sz="1300" u="none" cap="none" strike="noStrike">
              <a:solidFill>
                <a:schemeClr val="accent6"/>
              </a:solidFill>
              <a:latin typeface="Lato"/>
              <a:ea typeface="Lato"/>
              <a:cs typeface="Lato"/>
              <a:sym typeface="Lato"/>
            </a:endParaRPr>
          </a:p>
        </p:txBody>
      </p:sp>
      <p:sp>
        <p:nvSpPr>
          <p:cNvPr id="128" name="Google Shape;128;p39"/>
          <p:cNvSpPr/>
          <p:nvPr/>
        </p:nvSpPr>
        <p:spPr>
          <a:xfrm>
            <a:off x="7356354" y="5010358"/>
            <a:ext cx="893700" cy="133067"/>
          </a:xfrm>
          <a:prstGeom prst="rect">
            <a:avLst/>
          </a:prstGeom>
          <a:gradFill>
            <a:gsLst>
              <a:gs pos="0">
                <a:srgbClr val="FFFF00"/>
              </a:gs>
              <a:gs pos="74000">
                <a:srgbClr val="FFD095"/>
              </a:gs>
              <a:gs pos="83000">
                <a:srgbClr val="FFD095"/>
              </a:gs>
              <a:gs pos="100000">
                <a:srgbClr val="FFDFB7"/>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9"/>
          <p:cNvSpPr/>
          <p:nvPr/>
        </p:nvSpPr>
        <p:spPr>
          <a:xfrm>
            <a:off x="8250300" y="5010358"/>
            <a:ext cx="893700" cy="133067"/>
          </a:xfrm>
          <a:prstGeom prst="rect">
            <a:avLst/>
          </a:prstGeom>
          <a:solidFill>
            <a:srgbClr val="3038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9"/>
          <p:cNvSpPr/>
          <p:nvPr/>
        </p:nvSpPr>
        <p:spPr>
          <a:xfrm>
            <a:off x="488013" y="5010433"/>
            <a:ext cx="6868218" cy="133067"/>
          </a:xfrm>
          <a:prstGeom prst="rect">
            <a:avLst/>
          </a:prstGeom>
          <a:gradFill>
            <a:gsLst>
              <a:gs pos="0">
                <a:srgbClr val="FF93B8"/>
              </a:gs>
              <a:gs pos="46000">
                <a:srgbClr val="FD0156"/>
              </a:gs>
              <a:gs pos="100000">
                <a:srgbClr val="910131"/>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1" name="Google Shape;131;p39"/>
          <p:cNvPicPr preferRelativeResize="0"/>
          <p:nvPr/>
        </p:nvPicPr>
        <p:blipFill rotWithShape="1">
          <a:blip r:embed="rId2">
            <a:alphaModFix/>
          </a:blip>
          <a:srcRect b="0" l="0" r="0" t="0"/>
          <a:stretch/>
        </p:blipFill>
        <p:spPr>
          <a:xfrm>
            <a:off x="1276025" y="374438"/>
            <a:ext cx="6591948" cy="43946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32" name="Shape 132"/>
        <p:cNvGrpSpPr/>
        <p:nvPr/>
      </p:nvGrpSpPr>
      <p:grpSpPr>
        <a:xfrm>
          <a:off x="0" y="0"/>
          <a:ext cx="0" cy="0"/>
          <a:chOff x="0" y="0"/>
          <a:chExt cx="0" cy="0"/>
        </a:xfrm>
      </p:grpSpPr>
      <p:sp>
        <p:nvSpPr>
          <p:cNvPr id="133" name="Google Shape;133;p40"/>
          <p:cNvSpPr txBox="1"/>
          <p:nvPr>
            <p:ph type="ctrTitle"/>
          </p:nvPr>
        </p:nvSpPr>
        <p:spPr>
          <a:xfrm>
            <a:off x="645225" y="2762725"/>
            <a:ext cx="6736500" cy="115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400"/>
              <a:buNone/>
              <a:defRPr sz="4400">
                <a:solidFill>
                  <a:schemeClr val="dk2"/>
                </a:solidFill>
              </a:defRPr>
            </a:lvl1pPr>
            <a:lvl2pPr lvl="1" algn="l">
              <a:lnSpc>
                <a:spcPct val="100000"/>
              </a:lnSpc>
              <a:spcBef>
                <a:spcPts val="0"/>
              </a:spcBef>
              <a:spcAft>
                <a:spcPts val="0"/>
              </a:spcAft>
              <a:buClr>
                <a:schemeClr val="dk2"/>
              </a:buClr>
              <a:buSzPts val="4400"/>
              <a:buNone/>
              <a:defRPr sz="4400">
                <a:solidFill>
                  <a:schemeClr val="dk2"/>
                </a:solidFill>
              </a:defRPr>
            </a:lvl2pPr>
            <a:lvl3pPr lvl="2" algn="l">
              <a:lnSpc>
                <a:spcPct val="100000"/>
              </a:lnSpc>
              <a:spcBef>
                <a:spcPts val="0"/>
              </a:spcBef>
              <a:spcAft>
                <a:spcPts val="0"/>
              </a:spcAft>
              <a:buClr>
                <a:schemeClr val="dk2"/>
              </a:buClr>
              <a:buSzPts val="4400"/>
              <a:buNone/>
              <a:defRPr sz="4400">
                <a:solidFill>
                  <a:schemeClr val="dk2"/>
                </a:solidFill>
              </a:defRPr>
            </a:lvl3pPr>
            <a:lvl4pPr lvl="3" algn="l">
              <a:lnSpc>
                <a:spcPct val="100000"/>
              </a:lnSpc>
              <a:spcBef>
                <a:spcPts val="0"/>
              </a:spcBef>
              <a:spcAft>
                <a:spcPts val="0"/>
              </a:spcAft>
              <a:buClr>
                <a:schemeClr val="dk2"/>
              </a:buClr>
              <a:buSzPts val="4400"/>
              <a:buNone/>
              <a:defRPr sz="4400">
                <a:solidFill>
                  <a:schemeClr val="dk2"/>
                </a:solidFill>
              </a:defRPr>
            </a:lvl4pPr>
            <a:lvl5pPr lvl="4" algn="l">
              <a:lnSpc>
                <a:spcPct val="100000"/>
              </a:lnSpc>
              <a:spcBef>
                <a:spcPts val="0"/>
              </a:spcBef>
              <a:spcAft>
                <a:spcPts val="0"/>
              </a:spcAft>
              <a:buClr>
                <a:schemeClr val="dk2"/>
              </a:buClr>
              <a:buSzPts val="4400"/>
              <a:buNone/>
              <a:defRPr sz="4400">
                <a:solidFill>
                  <a:schemeClr val="dk2"/>
                </a:solidFill>
              </a:defRPr>
            </a:lvl5pPr>
            <a:lvl6pPr lvl="5" algn="l">
              <a:lnSpc>
                <a:spcPct val="100000"/>
              </a:lnSpc>
              <a:spcBef>
                <a:spcPts val="0"/>
              </a:spcBef>
              <a:spcAft>
                <a:spcPts val="0"/>
              </a:spcAft>
              <a:buClr>
                <a:schemeClr val="dk2"/>
              </a:buClr>
              <a:buSzPts val="4400"/>
              <a:buNone/>
              <a:defRPr sz="4400">
                <a:solidFill>
                  <a:schemeClr val="dk2"/>
                </a:solidFill>
              </a:defRPr>
            </a:lvl6pPr>
            <a:lvl7pPr lvl="6" algn="l">
              <a:lnSpc>
                <a:spcPct val="100000"/>
              </a:lnSpc>
              <a:spcBef>
                <a:spcPts val="0"/>
              </a:spcBef>
              <a:spcAft>
                <a:spcPts val="0"/>
              </a:spcAft>
              <a:buClr>
                <a:schemeClr val="dk2"/>
              </a:buClr>
              <a:buSzPts val="4400"/>
              <a:buNone/>
              <a:defRPr sz="4400">
                <a:solidFill>
                  <a:schemeClr val="dk2"/>
                </a:solidFill>
              </a:defRPr>
            </a:lvl7pPr>
            <a:lvl8pPr lvl="7" algn="l">
              <a:lnSpc>
                <a:spcPct val="100000"/>
              </a:lnSpc>
              <a:spcBef>
                <a:spcPts val="0"/>
              </a:spcBef>
              <a:spcAft>
                <a:spcPts val="0"/>
              </a:spcAft>
              <a:buClr>
                <a:schemeClr val="dk2"/>
              </a:buClr>
              <a:buSzPts val="4400"/>
              <a:buNone/>
              <a:defRPr sz="4400">
                <a:solidFill>
                  <a:schemeClr val="dk2"/>
                </a:solidFill>
              </a:defRPr>
            </a:lvl8pPr>
            <a:lvl9pPr lvl="8" algn="l">
              <a:lnSpc>
                <a:spcPct val="100000"/>
              </a:lnSpc>
              <a:spcBef>
                <a:spcPts val="0"/>
              </a:spcBef>
              <a:spcAft>
                <a:spcPts val="0"/>
              </a:spcAft>
              <a:buClr>
                <a:schemeClr val="dk2"/>
              </a:buClr>
              <a:buSzPts val="4400"/>
              <a:buNone/>
              <a:defRPr sz="4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2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30"/>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0"/>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 name="Google Shape;25;p3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1"/>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1"/>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1" name="Google Shape;31;p3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32"/>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2"/>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 name="Google Shape;37;p32"/>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 name="Google Shape;38;p3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33"/>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3"/>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4" name="Google Shape;44;p33"/>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5" name="Google Shape;45;p33"/>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6" name="Google Shape;46;p33"/>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7" name="Google Shape;47;p3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3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5"/>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5"/>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57" name="Google Shape;57;p35"/>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58" name="Google Shape;58;p3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6"/>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6"/>
          <p:cNvSpPr/>
          <p:nvPr>
            <p:ph idx="2" type="pic"/>
          </p:nvPr>
        </p:nvSpPr>
        <p:spPr>
          <a:xfrm>
            <a:off x="3887391" y="740569"/>
            <a:ext cx="4629150" cy="3655219"/>
          </a:xfrm>
          <a:prstGeom prst="rect">
            <a:avLst/>
          </a:prstGeom>
          <a:noFill/>
          <a:ln>
            <a:noFill/>
          </a:ln>
        </p:spPr>
      </p:sp>
      <p:sp>
        <p:nvSpPr>
          <p:cNvPr id="64" name="Google Shape;64;p36"/>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5" name="Google Shape;65;p3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1"/>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2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2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2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80" name="Shape 80"/>
        <p:cNvGrpSpPr/>
        <p:nvPr/>
      </p:nvGrpSpPr>
      <p:grpSpPr>
        <a:xfrm>
          <a:off x="0" y="0"/>
          <a:ext cx="0" cy="0"/>
          <a:chOff x="0" y="0"/>
          <a:chExt cx="0" cy="0"/>
        </a:xfrm>
      </p:grpSpPr>
      <p:sp>
        <p:nvSpPr>
          <p:cNvPr id="81" name="Google Shape;81;p24"/>
          <p:cNvSpPr txBox="1"/>
          <p:nvPr>
            <p:ph type="title"/>
          </p:nvPr>
        </p:nvSpPr>
        <p:spPr>
          <a:xfrm>
            <a:off x="893700" y="358388"/>
            <a:ext cx="6462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6"/>
              </a:buClr>
              <a:buSzPts val="3200"/>
              <a:buFont typeface="Raleway"/>
              <a:buNone/>
              <a:defRPr b="0" i="0" sz="3200" u="none" cap="none" strike="noStrike">
                <a:solidFill>
                  <a:schemeClr val="accent6"/>
                </a:solidFill>
                <a:latin typeface="Raleway"/>
                <a:ea typeface="Raleway"/>
                <a:cs typeface="Raleway"/>
                <a:sym typeface="Raleway"/>
              </a:defRPr>
            </a:lvl1pPr>
            <a:lvl2pPr lvl="1" marR="0" rtl="0" algn="l">
              <a:lnSpc>
                <a:spcPct val="100000"/>
              </a:lnSpc>
              <a:spcBef>
                <a:spcPts val="0"/>
              </a:spcBef>
              <a:spcAft>
                <a:spcPts val="0"/>
              </a:spcAft>
              <a:buClr>
                <a:schemeClr val="accent6"/>
              </a:buClr>
              <a:buSzPts val="3200"/>
              <a:buFont typeface="Raleway"/>
              <a:buNone/>
              <a:defRPr b="0" i="0" sz="3200" u="none" cap="none" strike="noStrike">
                <a:solidFill>
                  <a:schemeClr val="accent6"/>
                </a:solidFill>
                <a:latin typeface="Raleway"/>
                <a:ea typeface="Raleway"/>
                <a:cs typeface="Raleway"/>
                <a:sym typeface="Raleway"/>
              </a:defRPr>
            </a:lvl2pPr>
            <a:lvl3pPr lvl="2" marR="0" rtl="0" algn="l">
              <a:lnSpc>
                <a:spcPct val="100000"/>
              </a:lnSpc>
              <a:spcBef>
                <a:spcPts val="0"/>
              </a:spcBef>
              <a:spcAft>
                <a:spcPts val="0"/>
              </a:spcAft>
              <a:buClr>
                <a:schemeClr val="accent6"/>
              </a:buClr>
              <a:buSzPts val="3200"/>
              <a:buFont typeface="Raleway"/>
              <a:buNone/>
              <a:defRPr b="0" i="0" sz="3200" u="none" cap="none" strike="noStrike">
                <a:solidFill>
                  <a:schemeClr val="accent6"/>
                </a:solidFill>
                <a:latin typeface="Raleway"/>
                <a:ea typeface="Raleway"/>
                <a:cs typeface="Raleway"/>
                <a:sym typeface="Raleway"/>
              </a:defRPr>
            </a:lvl3pPr>
            <a:lvl4pPr lvl="3" marR="0" rtl="0" algn="l">
              <a:lnSpc>
                <a:spcPct val="100000"/>
              </a:lnSpc>
              <a:spcBef>
                <a:spcPts val="0"/>
              </a:spcBef>
              <a:spcAft>
                <a:spcPts val="0"/>
              </a:spcAft>
              <a:buClr>
                <a:schemeClr val="accent6"/>
              </a:buClr>
              <a:buSzPts val="3200"/>
              <a:buFont typeface="Raleway"/>
              <a:buNone/>
              <a:defRPr b="0" i="0" sz="3200" u="none" cap="none" strike="noStrike">
                <a:solidFill>
                  <a:schemeClr val="accent6"/>
                </a:solidFill>
                <a:latin typeface="Raleway"/>
                <a:ea typeface="Raleway"/>
                <a:cs typeface="Raleway"/>
                <a:sym typeface="Raleway"/>
              </a:defRPr>
            </a:lvl4pPr>
            <a:lvl5pPr lvl="4" marR="0" rtl="0" algn="l">
              <a:lnSpc>
                <a:spcPct val="100000"/>
              </a:lnSpc>
              <a:spcBef>
                <a:spcPts val="0"/>
              </a:spcBef>
              <a:spcAft>
                <a:spcPts val="0"/>
              </a:spcAft>
              <a:buClr>
                <a:schemeClr val="accent6"/>
              </a:buClr>
              <a:buSzPts val="3200"/>
              <a:buFont typeface="Raleway"/>
              <a:buNone/>
              <a:defRPr b="0" i="0" sz="3200" u="none" cap="none" strike="noStrike">
                <a:solidFill>
                  <a:schemeClr val="accent6"/>
                </a:solidFill>
                <a:latin typeface="Raleway"/>
                <a:ea typeface="Raleway"/>
                <a:cs typeface="Raleway"/>
                <a:sym typeface="Raleway"/>
              </a:defRPr>
            </a:lvl5pPr>
            <a:lvl6pPr lvl="5" marR="0" rtl="0" algn="l">
              <a:lnSpc>
                <a:spcPct val="100000"/>
              </a:lnSpc>
              <a:spcBef>
                <a:spcPts val="0"/>
              </a:spcBef>
              <a:spcAft>
                <a:spcPts val="0"/>
              </a:spcAft>
              <a:buClr>
                <a:schemeClr val="accent6"/>
              </a:buClr>
              <a:buSzPts val="3200"/>
              <a:buFont typeface="Raleway"/>
              <a:buNone/>
              <a:defRPr b="0" i="0" sz="3200" u="none" cap="none" strike="noStrike">
                <a:solidFill>
                  <a:schemeClr val="accent6"/>
                </a:solidFill>
                <a:latin typeface="Raleway"/>
                <a:ea typeface="Raleway"/>
                <a:cs typeface="Raleway"/>
                <a:sym typeface="Raleway"/>
              </a:defRPr>
            </a:lvl6pPr>
            <a:lvl7pPr lvl="6" marR="0" rtl="0" algn="l">
              <a:lnSpc>
                <a:spcPct val="100000"/>
              </a:lnSpc>
              <a:spcBef>
                <a:spcPts val="0"/>
              </a:spcBef>
              <a:spcAft>
                <a:spcPts val="0"/>
              </a:spcAft>
              <a:buClr>
                <a:schemeClr val="accent6"/>
              </a:buClr>
              <a:buSzPts val="3200"/>
              <a:buFont typeface="Raleway"/>
              <a:buNone/>
              <a:defRPr b="0" i="0" sz="3200" u="none" cap="none" strike="noStrike">
                <a:solidFill>
                  <a:schemeClr val="accent6"/>
                </a:solidFill>
                <a:latin typeface="Raleway"/>
                <a:ea typeface="Raleway"/>
                <a:cs typeface="Raleway"/>
                <a:sym typeface="Raleway"/>
              </a:defRPr>
            </a:lvl7pPr>
            <a:lvl8pPr lvl="7" marR="0" rtl="0" algn="l">
              <a:lnSpc>
                <a:spcPct val="100000"/>
              </a:lnSpc>
              <a:spcBef>
                <a:spcPts val="0"/>
              </a:spcBef>
              <a:spcAft>
                <a:spcPts val="0"/>
              </a:spcAft>
              <a:buClr>
                <a:schemeClr val="accent6"/>
              </a:buClr>
              <a:buSzPts val="3200"/>
              <a:buFont typeface="Raleway"/>
              <a:buNone/>
              <a:defRPr b="0" i="0" sz="3200" u="none" cap="none" strike="noStrike">
                <a:solidFill>
                  <a:schemeClr val="accent6"/>
                </a:solidFill>
                <a:latin typeface="Raleway"/>
                <a:ea typeface="Raleway"/>
                <a:cs typeface="Raleway"/>
                <a:sym typeface="Raleway"/>
              </a:defRPr>
            </a:lvl8pPr>
            <a:lvl9pPr lvl="8" marR="0" rtl="0" algn="l">
              <a:lnSpc>
                <a:spcPct val="100000"/>
              </a:lnSpc>
              <a:spcBef>
                <a:spcPts val="0"/>
              </a:spcBef>
              <a:spcAft>
                <a:spcPts val="0"/>
              </a:spcAft>
              <a:buClr>
                <a:schemeClr val="accent6"/>
              </a:buClr>
              <a:buSzPts val="3200"/>
              <a:buFont typeface="Raleway"/>
              <a:buNone/>
              <a:defRPr b="0" i="0" sz="3200" u="none" cap="none" strike="noStrike">
                <a:solidFill>
                  <a:schemeClr val="accent6"/>
                </a:solidFill>
                <a:latin typeface="Raleway"/>
                <a:ea typeface="Raleway"/>
                <a:cs typeface="Raleway"/>
                <a:sym typeface="Raleway"/>
              </a:defRPr>
            </a:lvl9pPr>
          </a:lstStyle>
          <a:p/>
        </p:txBody>
      </p:sp>
      <p:sp>
        <p:nvSpPr>
          <p:cNvPr id="82" name="Google Shape;82;p24"/>
          <p:cNvSpPr txBox="1"/>
          <p:nvPr>
            <p:ph idx="1" type="body"/>
          </p:nvPr>
        </p:nvSpPr>
        <p:spPr>
          <a:xfrm>
            <a:off x="893700" y="1373588"/>
            <a:ext cx="6462600" cy="35523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chemeClr val="accent6"/>
              </a:buClr>
              <a:buSzPts val="2400"/>
              <a:buFont typeface="Lato"/>
              <a:buChar char="▷"/>
              <a:defRPr b="0" i="0" sz="2400" u="none" cap="none" strike="noStrike">
                <a:solidFill>
                  <a:schemeClr val="dk1"/>
                </a:solidFill>
                <a:latin typeface="Lato"/>
                <a:ea typeface="Lato"/>
                <a:cs typeface="Lato"/>
                <a:sym typeface="Lato"/>
              </a:defRPr>
            </a:lvl1pPr>
            <a:lvl2pPr indent="-381000" lvl="1" marL="914400" marR="0" rtl="0" algn="l">
              <a:lnSpc>
                <a:spcPct val="100000"/>
              </a:lnSpc>
              <a:spcBef>
                <a:spcPts val="0"/>
              </a:spcBef>
              <a:spcAft>
                <a:spcPts val="0"/>
              </a:spcAft>
              <a:buClr>
                <a:schemeClr val="dk1"/>
              </a:buClr>
              <a:buSzPts val="2400"/>
              <a:buFont typeface="Lato"/>
              <a:buChar char="○"/>
              <a:defRPr b="0" i="0" sz="2400" u="none" cap="none" strike="noStrike">
                <a:solidFill>
                  <a:schemeClr val="dk1"/>
                </a:solidFill>
                <a:latin typeface="Lato"/>
                <a:ea typeface="Lato"/>
                <a:cs typeface="Lato"/>
                <a:sym typeface="Lato"/>
              </a:defRPr>
            </a:lvl2pPr>
            <a:lvl3pPr indent="-381000" lvl="2" marL="1371600" marR="0" rtl="0" algn="l">
              <a:lnSpc>
                <a:spcPct val="100000"/>
              </a:lnSpc>
              <a:spcBef>
                <a:spcPts val="0"/>
              </a:spcBef>
              <a:spcAft>
                <a:spcPts val="0"/>
              </a:spcAft>
              <a:buClr>
                <a:schemeClr val="dk1"/>
              </a:buClr>
              <a:buSzPts val="2400"/>
              <a:buFont typeface="Lato"/>
              <a:buChar char="■"/>
              <a:defRPr b="0" i="0" sz="2400" u="none" cap="none" strike="noStrike">
                <a:solidFill>
                  <a:schemeClr val="dk1"/>
                </a:solidFill>
                <a:latin typeface="Lato"/>
                <a:ea typeface="Lato"/>
                <a:cs typeface="Lato"/>
                <a:sym typeface="Lato"/>
              </a:defRPr>
            </a:lvl3pPr>
            <a:lvl4pPr indent="-381000" lvl="3" marL="1828800" marR="0" rtl="0" algn="l">
              <a:lnSpc>
                <a:spcPct val="100000"/>
              </a:lnSpc>
              <a:spcBef>
                <a:spcPts val="0"/>
              </a:spcBef>
              <a:spcAft>
                <a:spcPts val="0"/>
              </a:spcAft>
              <a:buClr>
                <a:schemeClr val="dk1"/>
              </a:buClr>
              <a:buSzPts val="2400"/>
              <a:buFont typeface="Lato"/>
              <a:buChar char="●"/>
              <a:defRPr b="0" i="0" sz="2400" u="none" cap="none" strike="noStrike">
                <a:solidFill>
                  <a:schemeClr val="dk1"/>
                </a:solidFill>
                <a:latin typeface="Lato"/>
                <a:ea typeface="Lato"/>
                <a:cs typeface="Lato"/>
                <a:sym typeface="Lato"/>
              </a:defRPr>
            </a:lvl4pPr>
            <a:lvl5pPr indent="-381000" lvl="4" marL="2286000" marR="0" rtl="0" algn="l">
              <a:lnSpc>
                <a:spcPct val="100000"/>
              </a:lnSpc>
              <a:spcBef>
                <a:spcPts val="0"/>
              </a:spcBef>
              <a:spcAft>
                <a:spcPts val="0"/>
              </a:spcAft>
              <a:buClr>
                <a:schemeClr val="dk1"/>
              </a:buClr>
              <a:buSzPts val="2400"/>
              <a:buFont typeface="Lato"/>
              <a:buChar char="○"/>
              <a:defRPr b="0" i="0" sz="2400" u="none" cap="none" strike="noStrike">
                <a:solidFill>
                  <a:schemeClr val="dk1"/>
                </a:solidFill>
                <a:latin typeface="Lato"/>
                <a:ea typeface="Lato"/>
                <a:cs typeface="Lato"/>
                <a:sym typeface="Lato"/>
              </a:defRPr>
            </a:lvl5pPr>
            <a:lvl6pPr indent="-381000" lvl="5" marL="2743200" marR="0" rtl="0" algn="l">
              <a:lnSpc>
                <a:spcPct val="100000"/>
              </a:lnSpc>
              <a:spcBef>
                <a:spcPts val="0"/>
              </a:spcBef>
              <a:spcAft>
                <a:spcPts val="0"/>
              </a:spcAft>
              <a:buClr>
                <a:schemeClr val="dk1"/>
              </a:buClr>
              <a:buSzPts val="2400"/>
              <a:buFont typeface="Lato"/>
              <a:buChar char="■"/>
              <a:defRPr b="0" i="0" sz="2400" u="none" cap="none" strike="noStrike">
                <a:solidFill>
                  <a:schemeClr val="dk1"/>
                </a:solidFill>
                <a:latin typeface="Lato"/>
                <a:ea typeface="Lato"/>
                <a:cs typeface="Lato"/>
                <a:sym typeface="Lato"/>
              </a:defRPr>
            </a:lvl6pPr>
            <a:lvl7pPr indent="-381000" lvl="6" marL="3200400" marR="0" rtl="0" algn="l">
              <a:lnSpc>
                <a:spcPct val="100000"/>
              </a:lnSpc>
              <a:spcBef>
                <a:spcPts val="0"/>
              </a:spcBef>
              <a:spcAft>
                <a:spcPts val="0"/>
              </a:spcAft>
              <a:buClr>
                <a:schemeClr val="dk1"/>
              </a:buClr>
              <a:buSzPts val="2400"/>
              <a:buFont typeface="Lato"/>
              <a:buChar char="●"/>
              <a:defRPr b="0" i="0" sz="2400" u="none" cap="none" strike="noStrike">
                <a:solidFill>
                  <a:schemeClr val="dk1"/>
                </a:solidFill>
                <a:latin typeface="Lato"/>
                <a:ea typeface="Lato"/>
                <a:cs typeface="Lato"/>
                <a:sym typeface="Lato"/>
              </a:defRPr>
            </a:lvl7pPr>
            <a:lvl8pPr indent="-381000" lvl="7" marL="3657600" marR="0" rtl="0" algn="l">
              <a:lnSpc>
                <a:spcPct val="100000"/>
              </a:lnSpc>
              <a:spcBef>
                <a:spcPts val="0"/>
              </a:spcBef>
              <a:spcAft>
                <a:spcPts val="0"/>
              </a:spcAft>
              <a:buClr>
                <a:schemeClr val="dk1"/>
              </a:buClr>
              <a:buSzPts val="2400"/>
              <a:buFont typeface="Lato"/>
              <a:buChar char="○"/>
              <a:defRPr b="0" i="0" sz="2400" u="none" cap="none" strike="noStrike">
                <a:solidFill>
                  <a:schemeClr val="dk1"/>
                </a:solidFill>
                <a:latin typeface="Lato"/>
                <a:ea typeface="Lato"/>
                <a:cs typeface="Lato"/>
                <a:sym typeface="Lato"/>
              </a:defRPr>
            </a:lvl8pPr>
            <a:lvl9pPr indent="-381000" lvl="8" marL="4114800" marR="0" rtl="0" algn="l">
              <a:lnSpc>
                <a:spcPct val="100000"/>
              </a:lnSpc>
              <a:spcBef>
                <a:spcPts val="0"/>
              </a:spcBef>
              <a:spcAft>
                <a:spcPts val="0"/>
              </a:spcAft>
              <a:buClr>
                <a:schemeClr val="dk1"/>
              </a:buClr>
              <a:buSzPts val="2400"/>
              <a:buFont typeface="Lato"/>
              <a:buChar char="■"/>
              <a:defRPr b="0" i="0" sz="2400" u="none" cap="none" strike="noStrike">
                <a:solidFill>
                  <a:schemeClr val="dk1"/>
                </a:solidFill>
                <a:latin typeface="Lato"/>
                <a:ea typeface="Lato"/>
                <a:cs typeface="Lato"/>
                <a:sym typeface="Lato"/>
              </a:defRPr>
            </a:lvl9pPr>
          </a:lstStyle>
          <a:p/>
        </p:txBody>
      </p:sp>
      <p:sp>
        <p:nvSpPr>
          <p:cNvPr id="83" name="Google Shape;83;p24"/>
          <p:cNvSpPr txBox="1"/>
          <p:nvPr>
            <p:ph idx="12" type="sldNum"/>
          </p:nvPr>
        </p:nvSpPr>
        <p:spPr>
          <a:xfrm>
            <a:off x="8480575" y="4696933"/>
            <a:ext cx="548700" cy="3135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6"/>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2.jpg"/><Relationship Id="rId4" Type="http://schemas.openxmlformats.org/officeDocument/2006/relationships/image" Target="../media/image14.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3.jp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hyperlink" Target="https://lucid.app/lucidchart/927b42a9-4f38-4058-809d-b429e642f834/edit?from_docslist=true&amp;page=0_0&amp;invitationId=inv_0eda90c1-1ad1-4858-8812-46b44f49c2ea#" TargetMode="External"/><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5.jpg"/><Relationship Id="rId5"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sp>
        <p:nvSpPr>
          <p:cNvPr id="138" name="Google Shape;138;p1"/>
          <p:cNvSpPr/>
          <p:nvPr/>
        </p:nvSpPr>
        <p:spPr>
          <a:xfrm>
            <a:off x="1" y="0"/>
            <a:ext cx="9143771"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39" name="Google Shape;139;p1"/>
          <p:cNvSpPr txBox="1"/>
          <p:nvPr>
            <p:ph type="ctrTitle"/>
          </p:nvPr>
        </p:nvSpPr>
        <p:spPr>
          <a:xfrm>
            <a:off x="603500" y="3522688"/>
            <a:ext cx="7944000" cy="10653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171616"/>
              </a:buClr>
              <a:buSzPts val="3000"/>
              <a:buFont typeface="Arial Black"/>
              <a:buNone/>
            </a:pPr>
            <a:r>
              <a:rPr lang="en-US" sz="3000">
                <a:solidFill>
                  <a:srgbClr val="171616"/>
                </a:solidFill>
                <a:latin typeface="Arial Black"/>
                <a:ea typeface="Arial Black"/>
                <a:cs typeface="Arial Black"/>
                <a:sym typeface="Arial Black"/>
              </a:rPr>
              <a:t>TerpRank Ranks </a:t>
            </a:r>
            <a:endParaRPr sz="3000">
              <a:solidFill>
                <a:srgbClr val="171616"/>
              </a:solidFill>
              <a:latin typeface="Arial Black"/>
              <a:ea typeface="Arial Black"/>
              <a:cs typeface="Arial Black"/>
              <a:sym typeface="Arial Black"/>
            </a:endParaRPr>
          </a:p>
          <a:p>
            <a:pPr indent="0" lvl="0" marL="0" rtl="0" algn="ctr">
              <a:lnSpc>
                <a:spcPct val="90000"/>
              </a:lnSpc>
              <a:spcBef>
                <a:spcPts val="0"/>
              </a:spcBef>
              <a:spcAft>
                <a:spcPts val="0"/>
              </a:spcAft>
              <a:buClr>
                <a:srgbClr val="171616"/>
              </a:buClr>
              <a:buSzPts val="3000"/>
              <a:buFont typeface="Arial Black"/>
              <a:buNone/>
            </a:pPr>
            <a:r>
              <a:rPr lang="en-US" sz="1800">
                <a:solidFill>
                  <a:srgbClr val="171616"/>
                </a:solidFill>
                <a:latin typeface="Arial"/>
                <a:ea typeface="Arial"/>
                <a:cs typeface="Arial"/>
                <a:sym typeface="Arial"/>
              </a:rPr>
              <a:t>Group - BUDT 0506-01</a:t>
            </a:r>
            <a:endParaRPr sz="1800">
              <a:solidFill>
                <a:srgbClr val="171616"/>
              </a:solidFill>
              <a:latin typeface="Arial"/>
              <a:ea typeface="Arial"/>
              <a:cs typeface="Arial"/>
              <a:sym typeface="Arial"/>
            </a:endParaRPr>
          </a:p>
          <a:p>
            <a:pPr indent="0" lvl="0" marL="0" rtl="0" algn="ctr">
              <a:lnSpc>
                <a:spcPct val="90000"/>
              </a:lnSpc>
              <a:spcBef>
                <a:spcPts val="0"/>
              </a:spcBef>
              <a:spcAft>
                <a:spcPts val="0"/>
              </a:spcAft>
              <a:buClr>
                <a:srgbClr val="171616"/>
              </a:buClr>
              <a:buSzPts val="3000"/>
              <a:buFont typeface="Arial Black"/>
              <a:buNone/>
            </a:pPr>
            <a:r>
              <a:rPr lang="en-US" sz="1800">
                <a:solidFill>
                  <a:srgbClr val="171616"/>
                </a:solidFill>
                <a:latin typeface="Arial"/>
                <a:ea typeface="Arial"/>
                <a:cs typeface="Arial"/>
                <a:sym typeface="Arial"/>
              </a:rPr>
              <a:t>Date : December 8th 2021</a:t>
            </a:r>
            <a:endParaRPr sz="1800">
              <a:solidFill>
                <a:srgbClr val="171616"/>
              </a:solidFill>
              <a:latin typeface="Arial"/>
              <a:ea typeface="Arial"/>
              <a:cs typeface="Arial"/>
              <a:sym typeface="Arial"/>
            </a:endParaRPr>
          </a:p>
        </p:txBody>
      </p:sp>
      <p:pic>
        <p:nvPicPr>
          <p:cNvPr id="140" name="Google Shape;140;p1"/>
          <p:cNvPicPr preferRelativeResize="0"/>
          <p:nvPr/>
        </p:nvPicPr>
        <p:blipFill rotWithShape="1">
          <a:blip r:embed="rId3">
            <a:alphaModFix/>
          </a:blip>
          <a:srcRect b="28981" l="0" r="0" t="19197"/>
          <a:stretch/>
        </p:blipFill>
        <p:spPr>
          <a:xfrm>
            <a:off x="-1" y="8"/>
            <a:ext cx="9144001" cy="3151087"/>
          </a:xfrm>
          <a:prstGeom prst="rect">
            <a:avLst/>
          </a:prstGeom>
          <a:noFill/>
          <a:ln>
            <a:noFill/>
          </a:ln>
        </p:spPr>
      </p:pic>
      <p:grpSp>
        <p:nvGrpSpPr>
          <p:cNvPr id="141" name="Google Shape;141;p1"/>
          <p:cNvGrpSpPr/>
          <p:nvPr/>
        </p:nvGrpSpPr>
        <p:grpSpPr>
          <a:xfrm>
            <a:off x="4649" y="2058776"/>
            <a:ext cx="9141699" cy="1371670"/>
            <a:chOff x="-305" y="3144820"/>
            <a:chExt cx="9182100" cy="1551136"/>
          </a:xfrm>
        </p:grpSpPr>
        <p:sp>
          <p:nvSpPr>
            <p:cNvPr id="142" name="Google Shape;142;p1"/>
            <p:cNvSpPr/>
            <p:nvPr/>
          </p:nvSpPr>
          <p:spPr>
            <a:xfrm>
              <a:off x="-305" y="3676854"/>
              <a:ext cx="9182100" cy="1019102"/>
            </a:xfrm>
            <a:custGeom>
              <a:rect b="b" l="l" r="r" t="t"/>
              <a:pathLst>
                <a:path extrusionOk="0" h="1019102" w="918210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143" name="Google Shape;143;p1"/>
            <p:cNvSpPr/>
            <p:nvPr/>
          </p:nvSpPr>
          <p:spPr>
            <a:xfrm>
              <a:off x="-305" y="3144820"/>
              <a:ext cx="9182100" cy="932744"/>
            </a:xfrm>
            <a:custGeom>
              <a:rect b="b" l="l" r="r" t="t"/>
              <a:pathLst>
                <a:path extrusionOk="0" h="932744" w="918210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411"/>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144" name="Google Shape;144;p1"/>
            <p:cNvSpPr/>
            <p:nvPr/>
          </p:nvSpPr>
          <p:spPr>
            <a:xfrm>
              <a:off x="-305" y="3580789"/>
              <a:ext cx="9182100" cy="544245"/>
            </a:xfrm>
            <a:custGeom>
              <a:rect b="b" l="l" r="r" t="t"/>
              <a:pathLst>
                <a:path extrusionOk="0" h="544245" w="918210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411"/>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145" name="Google Shape;145;p1"/>
            <p:cNvSpPr/>
            <p:nvPr/>
          </p:nvSpPr>
          <p:spPr>
            <a:xfrm>
              <a:off x="-305" y="3324550"/>
              <a:ext cx="9182100" cy="765639"/>
            </a:xfrm>
            <a:custGeom>
              <a:rect b="b" l="l" r="r" t="t"/>
              <a:pathLst>
                <a:path extrusionOk="0" h="765639" w="918210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411"/>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grpSp>
      <p:sp>
        <p:nvSpPr>
          <p:cNvPr id="146" name="Google Shape;146;p1"/>
          <p:cNvSpPr txBox="1"/>
          <p:nvPr>
            <p:ph idx="1" type="subTitle"/>
          </p:nvPr>
        </p:nvSpPr>
        <p:spPr>
          <a:xfrm>
            <a:off x="203900" y="4351150"/>
            <a:ext cx="8743200" cy="5823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1800"/>
              <a:buNone/>
            </a:pPr>
            <a:r>
              <a:rPr lang="en-US" sz="1500">
                <a:solidFill>
                  <a:srgbClr val="171616"/>
                </a:solidFill>
                <a:latin typeface="Arial"/>
                <a:ea typeface="Arial"/>
                <a:cs typeface="Arial"/>
                <a:sym typeface="Arial"/>
              </a:rPr>
              <a:t> </a:t>
            </a:r>
            <a:endParaRPr sz="1500">
              <a:solidFill>
                <a:srgbClr val="171616"/>
              </a:solidFill>
              <a:latin typeface="Arial"/>
              <a:ea typeface="Arial"/>
              <a:cs typeface="Arial"/>
              <a:sym typeface="Arial"/>
            </a:endParaRPr>
          </a:p>
          <a:p>
            <a:pPr indent="0" lvl="0" marL="0" rtl="0" algn="ctr">
              <a:lnSpc>
                <a:spcPct val="90000"/>
              </a:lnSpc>
              <a:spcBef>
                <a:spcPts val="0"/>
              </a:spcBef>
              <a:spcAft>
                <a:spcPts val="0"/>
              </a:spcAft>
              <a:buSzPts val="1800"/>
              <a:buNone/>
            </a:pPr>
            <a:r>
              <a:rPr b="1" lang="en-US" sz="1500">
                <a:solidFill>
                  <a:srgbClr val="171616"/>
                </a:solidFill>
                <a:latin typeface="Arial"/>
                <a:ea typeface="Arial"/>
                <a:cs typeface="Arial"/>
                <a:sym typeface="Arial"/>
              </a:rPr>
              <a:t>Adarsh Challa, Gauri Goel, Prince Nwankwoala, Xingye Wang, Zezhong Zhang</a:t>
            </a:r>
            <a:endParaRPr b="1">
              <a:latin typeface="Arial"/>
              <a:ea typeface="Arial"/>
              <a:cs typeface="Arial"/>
              <a:sym typeface="Arial"/>
            </a:endParaRPr>
          </a:p>
        </p:txBody>
      </p:sp>
      <p:sp>
        <p:nvSpPr>
          <p:cNvPr id="147" name="Google Shape;147;p1"/>
          <p:cNvSpPr txBox="1"/>
          <p:nvPr/>
        </p:nvSpPr>
        <p:spPr>
          <a:xfrm>
            <a:off x="6360431" y="3522700"/>
            <a:ext cx="411525" cy="235125"/>
          </a:xfrm>
          <a:prstGeom prst="rect">
            <a:avLst/>
          </a:prstGeom>
          <a:noFill/>
          <a:ln>
            <a:noFill/>
          </a:ln>
        </p:spPr>
        <p:txBody>
          <a:bodyPr anchorCtr="0" anchor="t" bIns="68550" lIns="68550" spcFirstLastPara="1" rIns="68550" wrap="square" tIns="68550">
            <a:noAutofit/>
          </a:bodyPr>
          <a:lstStyle/>
          <a:p>
            <a:pPr indent="0" lvl="0" marL="0" marR="0" rtl="0" algn="r">
              <a:lnSpc>
                <a:spcPct val="100000"/>
              </a:lnSpc>
              <a:spcBef>
                <a:spcPts val="0"/>
              </a:spcBef>
              <a:spcAft>
                <a:spcPts val="0"/>
              </a:spcAft>
              <a:buClr>
                <a:srgbClr val="000000"/>
              </a:buClr>
              <a:buSzPts val="975"/>
              <a:buFont typeface="Arial"/>
              <a:buNone/>
            </a:pPr>
            <a:fld id="{00000000-1234-1234-1234-123412341234}" type="slidenum">
              <a:rPr b="0" i="0" lang="en-US" sz="975" u="none" cap="none" strike="noStrike">
                <a:solidFill>
                  <a:srgbClr val="97ABBC"/>
                </a:solidFill>
                <a:latin typeface="Lato"/>
                <a:ea typeface="Lato"/>
                <a:cs typeface="Lato"/>
                <a:sym typeface="Lato"/>
              </a:rPr>
              <a:t>‹#›</a:t>
            </a:fld>
            <a:endParaRPr b="0" i="0" sz="975" u="none" cap="none" strike="noStrike">
              <a:solidFill>
                <a:srgbClr val="97ABBC"/>
              </a:solidFill>
              <a:latin typeface="Lato"/>
              <a:ea typeface="Lato"/>
              <a:cs typeface="Lato"/>
              <a:sym typeface="Lato"/>
            </a:endParaRPr>
          </a:p>
        </p:txBody>
      </p:sp>
      <p:sp>
        <p:nvSpPr>
          <p:cNvPr id="148" name="Google Shape;148;p1"/>
          <p:cNvSpPr/>
          <p:nvPr/>
        </p:nvSpPr>
        <p:spPr>
          <a:xfrm>
            <a:off x="7799105" y="5043685"/>
            <a:ext cx="670275" cy="99800"/>
          </a:xfrm>
          <a:prstGeom prst="rect">
            <a:avLst/>
          </a:prstGeom>
          <a:gradFill>
            <a:gsLst>
              <a:gs pos="0">
                <a:srgbClr val="FFFF00"/>
              </a:gs>
              <a:gs pos="74000">
                <a:srgbClr val="FFD095"/>
              </a:gs>
              <a:gs pos="83000">
                <a:srgbClr val="FFD095"/>
              </a:gs>
              <a:gs pos="100000">
                <a:srgbClr val="FFDFB7"/>
              </a:gs>
            </a:gsLst>
            <a:lin ang="5400000" scaled="0"/>
          </a:grad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49" name="Google Shape;149;p1"/>
          <p:cNvSpPr/>
          <p:nvPr/>
        </p:nvSpPr>
        <p:spPr>
          <a:xfrm>
            <a:off x="8473725" y="5043692"/>
            <a:ext cx="670275" cy="99800"/>
          </a:xfrm>
          <a:prstGeom prst="rect">
            <a:avLst/>
          </a:prstGeom>
          <a:solidFill>
            <a:srgbClr val="303840"/>
          </a:solid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50" name="Google Shape;150;p1"/>
          <p:cNvSpPr/>
          <p:nvPr/>
        </p:nvSpPr>
        <p:spPr>
          <a:xfrm>
            <a:off x="2647942" y="5043693"/>
            <a:ext cx="5151164" cy="99800"/>
          </a:xfrm>
          <a:prstGeom prst="rect">
            <a:avLst/>
          </a:prstGeom>
          <a:gradFill>
            <a:gsLst>
              <a:gs pos="0">
                <a:srgbClr val="FF93B8"/>
              </a:gs>
              <a:gs pos="46000">
                <a:srgbClr val="FD0156"/>
              </a:gs>
              <a:gs pos="100000">
                <a:srgbClr val="910131"/>
              </a:gs>
            </a:gsLst>
            <a:path path="circle">
              <a:fillToRect b="50%" l="50%" r="50%" t="50%"/>
            </a:path>
            <a:tileRect/>
          </a:grad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0"/>
          <p:cNvSpPr txBox="1"/>
          <p:nvPr>
            <p:ph idx="12" type="sldNum"/>
          </p:nvPr>
        </p:nvSpPr>
        <p:spPr>
          <a:xfrm>
            <a:off x="8480575" y="4696933"/>
            <a:ext cx="548700" cy="313500"/>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0"/>
              </a:spcBef>
              <a:spcAft>
                <a:spcPts val="600"/>
              </a:spcAft>
              <a:buSzPts val="300"/>
              <a:buNone/>
            </a:pPr>
            <a:fld id="{00000000-1234-1234-1234-123412341234}" type="slidenum">
              <a:rPr lang="en-US" sz="300"/>
              <a:t>‹#›</a:t>
            </a:fld>
            <a:endParaRPr sz="300"/>
          </a:p>
        </p:txBody>
      </p:sp>
      <p:sp>
        <p:nvSpPr>
          <p:cNvPr id="268" name="Google Shape;268;p10"/>
          <p:cNvSpPr txBox="1"/>
          <p:nvPr>
            <p:ph type="title"/>
          </p:nvPr>
        </p:nvSpPr>
        <p:spPr>
          <a:xfrm>
            <a:off x="1756575" y="262221"/>
            <a:ext cx="6462600" cy="5982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b="0" i="0" lang="en-US" u="none" strike="noStrike">
                <a:solidFill>
                  <a:srgbClr val="303840"/>
                </a:solidFill>
              </a:rPr>
              <a:t>Physical Database Design</a:t>
            </a:r>
            <a:endParaRPr>
              <a:solidFill>
                <a:srgbClr val="303840"/>
              </a:solidFill>
            </a:endParaRPr>
          </a:p>
        </p:txBody>
      </p:sp>
      <p:sp>
        <p:nvSpPr>
          <p:cNvPr id="269" name="Google Shape;269;p10"/>
          <p:cNvSpPr txBox="1"/>
          <p:nvPr>
            <p:ph idx="1" type="body"/>
          </p:nvPr>
        </p:nvSpPr>
        <p:spPr>
          <a:xfrm>
            <a:off x="0" y="1144633"/>
            <a:ext cx="6462600" cy="35523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600"/>
              </a:spcBef>
              <a:spcAft>
                <a:spcPts val="0"/>
              </a:spcAft>
              <a:buClr>
                <a:schemeClr val="accent6"/>
              </a:buClr>
              <a:buSzPts val="1800"/>
              <a:buNone/>
            </a:pPr>
            <a:r>
              <a:t/>
            </a:r>
            <a:endParaRPr/>
          </a:p>
        </p:txBody>
      </p:sp>
      <p:pic>
        <p:nvPicPr>
          <p:cNvPr id="270" name="Google Shape;270;p10"/>
          <p:cNvPicPr preferRelativeResize="0"/>
          <p:nvPr/>
        </p:nvPicPr>
        <p:blipFill rotWithShape="1">
          <a:blip r:embed="rId3">
            <a:alphaModFix/>
          </a:blip>
          <a:srcRect b="0" l="0" r="0" t="0"/>
          <a:stretch/>
        </p:blipFill>
        <p:spPr>
          <a:xfrm>
            <a:off x="-81110" y="1215788"/>
            <a:ext cx="7437411" cy="3261613"/>
          </a:xfrm>
          <a:prstGeom prst="rect">
            <a:avLst/>
          </a:prstGeom>
          <a:noFill/>
          <a:ln>
            <a:noFill/>
          </a:ln>
        </p:spPr>
      </p:pic>
      <p:pic>
        <p:nvPicPr>
          <p:cNvPr descr="Database icon vector 02" id="271" name="Google Shape;271;p10"/>
          <p:cNvPicPr preferRelativeResize="0"/>
          <p:nvPr/>
        </p:nvPicPr>
        <p:blipFill rotWithShape="1">
          <a:blip r:embed="rId4">
            <a:alphaModFix/>
          </a:blip>
          <a:srcRect b="0" l="0" r="0" t="0"/>
          <a:stretch/>
        </p:blipFill>
        <p:spPr>
          <a:xfrm>
            <a:off x="6772135" y="696763"/>
            <a:ext cx="2143125" cy="2143125"/>
          </a:xfrm>
          <a:prstGeom prst="rect">
            <a:avLst/>
          </a:prstGeom>
          <a:noFill/>
          <a:ln>
            <a:noFill/>
          </a:ln>
        </p:spPr>
      </p:pic>
      <p:pic>
        <p:nvPicPr>
          <p:cNvPr id="272" name="Google Shape;272;p10"/>
          <p:cNvPicPr preferRelativeResize="0"/>
          <p:nvPr/>
        </p:nvPicPr>
        <p:blipFill rotWithShape="1">
          <a:blip r:embed="rId5">
            <a:alphaModFix/>
          </a:blip>
          <a:srcRect b="0" l="0" r="0" t="0"/>
          <a:stretch/>
        </p:blipFill>
        <p:spPr>
          <a:xfrm>
            <a:off x="7522608" y="4490438"/>
            <a:ext cx="1621392" cy="5199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11"/>
          <p:cNvPicPr preferRelativeResize="0"/>
          <p:nvPr/>
        </p:nvPicPr>
        <p:blipFill rotWithShape="1">
          <a:blip r:embed="rId3">
            <a:alphaModFix/>
          </a:blip>
          <a:srcRect b="0" l="0" r="0" t="0"/>
          <a:stretch/>
        </p:blipFill>
        <p:spPr>
          <a:xfrm>
            <a:off x="7522608" y="4500043"/>
            <a:ext cx="1621392" cy="519995"/>
          </a:xfrm>
          <a:prstGeom prst="rect">
            <a:avLst/>
          </a:prstGeom>
          <a:noFill/>
          <a:ln>
            <a:noFill/>
          </a:ln>
        </p:spPr>
      </p:pic>
      <p:sp>
        <p:nvSpPr>
          <p:cNvPr id="278" name="Google Shape;278;p11"/>
          <p:cNvSpPr txBox="1"/>
          <p:nvPr>
            <p:ph type="title"/>
          </p:nvPr>
        </p:nvSpPr>
        <p:spPr>
          <a:xfrm>
            <a:off x="1340700" y="355000"/>
            <a:ext cx="6462600" cy="62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US">
                <a:solidFill>
                  <a:srgbClr val="303840"/>
                </a:solidFill>
              </a:rPr>
              <a:t>Use Case </a:t>
            </a:r>
            <a:r>
              <a:rPr lang="en-US" sz="3600">
                <a:solidFill>
                  <a:srgbClr val="303840"/>
                </a:solidFill>
              </a:rPr>
              <a:t>1</a:t>
            </a:r>
            <a:endParaRPr/>
          </a:p>
        </p:txBody>
      </p:sp>
      <p:sp>
        <p:nvSpPr>
          <p:cNvPr id="279" name="Google Shape;279;p11"/>
          <p:cNvSpPr txBox="1"/>
          <p:nvPr/>
        </p:nvSpPr>
        <p:spPr>
          <a:xfrm>
            <a:off x="565100" y="2376050"/>
            <a:ext cx="83598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nsolas"/>
                <a:ea typeface="Consolas"/>
                <a:cs typeface="Consolas"/>
                <a:sym typeface="Consolas"/>
              </a:rPr>
              <a:t>CREATE VIEW [EmployerReputationAnalysis] AS</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nsolas"/>
                <a:ea typeface="Consolas"/>
                <a:cs typeface="Consolas"/>
                <a:sym typeface="Consolas"/>
              </a:rPr>
              <a:t>SELECT d.universityName,y.avgGRE,y.avgGMAT,y.avgGPA, y.employerReputation , y.rank</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nsolas"/>
                <a:ea typeface="Consolas"/>
                <a:cs typeface="Consolas"/>
                <a:sym typeface="Consolas"/>
              </a:rPr>
              <a:t>FROM [TerpRanks_UniversityYearRecords] y, [TerpRanks_UniversityDetails] d</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nsolas"/>
                <a:ea typeface="Consolas"/>
                <a:cs typeface="Consolas"/>
                <a:sym typeface="Consolas"/>
              </a:rPr>
              <a:t>WHERE y.universityId = d.universityId AND y.employerReputation  IS NOT NULL </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nsolas"/>
                <a:ea typeface="Consolas"/>
                <a:cs typeface="Consolas"/>
                <a:sym typeface="Consolas"/>
              </a:rPr>
              <a:t>AND y.avgGRE IS NOT NULL </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nsolas"/>
                <a:ea typeface="Consolas"/>
                <a:cs typeface="Consolas"/>
                <a:sym typeface="Consolas"/>
              </a:rPr>
              <a:t>AND y.avgGMAT IS NOT NULL </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nsolas"/>
                <a:ea typeface="Consolas"/>
                <a:cs typeface="Consolas"/>
                <a:sym typeface="Consolas"/>
              </a:rPr>
              <a:t>AND y.avgGPA IS NOT NULL </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nsolas"/>
                <a:ea typeface="Consolas"/>
                <a:cs typeface="Consolas"/>
                <a:sym typeface="Consolas"/>
              </a:rPr>
              <a:t>AND y.avgGPA IS NOT NULL</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nsolas"/>
                <a:ea typeface="Consolas"/>
                <a:cs typeface="Consolas"/>
                <a:sym typeface="Consolas"/>
              </a:rPr>
              <a:t>AND y.Rank IS NOT NULL;</a:t>
            </a:r>
            <a:endParaRPr b="0" i="0" sz="1400" u="none" cap="none" strike="noStrike">
              <a:solidFill>
                <a:srgbClr val="000000"/>
              </a:solidFill>
              <a:latin typeface="Consolas"/>
              <a:ea typeface="Consolas"/>
              <a:cs typeface="Consolas"/>
              <a:sym typeface="Consolas"/>
            </a:endParaRPr>
          </a:p>
        </p:txBody>
      </p:sp>
      <p:sp>
        <p:nvSpPr>
          <p:cNvPr id="280" name="Google Shape;280;p11"/>
          <p:cNvSpPr txBox="1"/>
          <p:nvPr/>
        </p:nvSpPr>
        <p:spPr>
          <a:xfrm>
            <a:off x="203025" y="1038975"/>
            <a:ext cx="8628900" cy="738900"/>
          </a:xfrm>
          <a:prstGeom prst="rect">
            <a:avLst/>
          </a:prstGeom>
          <a:noFill/>
          <a:ln>
            <a:noFill/>
          </a:ln>
        </p:spPr>
        <p:txBody>
          <a:bodyPr anchorCtr="0" anchor="t" bIns="91425" lIns="91425" spcFirstLastPara="1" rIns="91425" wrap="square" tIns="91425">
            <a:spAutoFit/>
          </a:bodyPr>
          <a:lstStyle/>
          <a:p>
            <a:pPr indent="0" lvl="0" marL="11430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Raleway"/>
                <a:ea typeface="Raleway"/>
                <a:cs typeface="Raleway"/>
                <a:sym typeface="Raleway"/>
              </a:rPr>
              <a:t>Compare admitted students’ average GMAT, GRE scores and GPAs with respect to schools’ employer reputation and rankings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2"/>
          <p:cNvSpPr txBox="1"/>
          <p:nvPr>
            <p:ph type="title"/>
          </p:nvPr>
        </p:nvSpPr>
        <p:spPr>
          <a:xfrm>
            <a:off x="101525" y="84600"/>
            <a:ext cx="8927700" cy="564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US">
                <a:solidFill>
                  <a:srgbClr val="171616"/>
                </a:solidFill>
              </a:rPr>
              <a:t>Application 1</a:t>
            </a:r>
            <a:endParaRPr>
              <a:solidFill>
                <a:srgbClr val="171616"/>
              </a:solidFill>
            </a:endParaRPr>
          </a:p>
        </p:txBody>
      </p:sp>
      <p:sp>
        <p:nvSpPr>
          <p:cNvPr id="286" name="Google Shape;286;p12"/>
          <p:cNvSpPr txBox="1"/>
          <p:nvPr>
            <p:ph idx="12" type="sldNum"/>
          </p:nvPr>
        </p:nvSpPr>
        <p:spPr>
          <a:xfrm>
            <a:off x="8480575" y="4696933"/>
            <a:ext cx="548700" cy="313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87" name="Google Shape;287;p12"/>
          <p:cNvSpPr txBox="1"/>
          <p:nvPr/>
        </p:nvSpPr>
        <p:spPr>
          <a:xfrm>
            <a:off x="2060307" y="1691028"/>
            <a:ext cx="50172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171616"/>
                </a:solidFill>
                <a:latin typeface="Consolas"/>
                <a:ea typeface="Consolas"/>
                <a:cs typeface="Consolas"/>
                <a:sym typeface="Consolas"/>
              </a:rPr>
              <a:t>SELECT TOP 20 universityName,avgGRE,avgGMAT,avgGPA, employerReputation</a:t>
            </a:r>
            <a:endParaRPr b="0" i="0" sz="1200" u="none" cap="none" strike="noStrike">
              <a:solidFill>
                <a:srgbClr val="17161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171616"/>
                </a:solidFill>
                <a:latin typeface="Consolas"/>
                <a:ea typeface="Consolas"/>
                <a:cs typeface="Consolas"/>
                <a:sym typeface="Consolas"/>
              </a:rPr>
              <a:t>FROM [EmployerReputationAnalysis]</a:t>
            </a:r>
            <a:endParaRPr b="0" i="0" sz="1200" u="none" cap="none" strike="noStrike">
              <a:solidFill>
                <a:srgbClr val="17161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171616"/>
                </a:solidFill>
                <a:latin typeface="Consolas"/>
                <a:ea typeface="Consolas"/>
                <a:cs typeface="Consolas"/>
                <a:sym typeface="Consolas"/>
              </a:rPr>
              <a:t>ORDER BY rank</a:t>
            </a:r>
            <a:endParaRPr b="0" i="0" sz="1400" u="none" cap="none" strike="noStrike">
              <a:solidFill>
                <a:srgbClr val="000000"/>
              </a:solidFill>
              <a:latin typeface="Raleway"/>
              <a:ea typeface="Raleway"/>
              <a:cs typeface="Raleway"/>
              <a:sym typeface="Raleway"/>
            </a:endParaRPr>
          </a:p>
        </p:txBody>
      </p:sp>
      <p:sp>
        <p:nvSpPr>
          <p:cNvPr id="288" name="Google Shape;288;p12"/>
          <p:cNvSpPr txBox="1"/>
          <p:nvPr/>
        </p:nvSpPr>
        <p:spPr>
          <a:xfrm>
            <a:off x="2060307" y="1592641"/>
            <a:ext cx="4857900" cy="98400"/>
          </a:xfrm>
          <a:prstGeom prst="rect">
            <a:avLst/>
          </a:prstGeom>
          <a:solidFill>
            <a:schemeClr val="lt2"/>
          </a:solidFill>
          <a:ln>
            <a:noFill/>
          </a:ln>
        </p:spPr>
        <p:txBody>
          <a:bodyPr anchorCtr="0" anchor="t" bIns="91425" lIns="91425" spcFirstLastPara="1" rIns="91425" wrap="square" tIns="91425">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171616"/>
              </a:solidFill>
              <a:latin typeface="Consolas"/>
              <a:ea typeface="Consolas"/>
              <a:cs typeface="Consolas"/>
              <a:sym typeface="Consolas"/>
            </a:endParaRPr>
          </a:p>
        </p:txBody>
      </p:sp>
      <p:grpSp>
        <p:nvGrpSpPr>
          <p:cNvPr id="289" name="Google Shape;289;p12"/>
          <p:cNvGrpSpPr/>
          <p:nvPr/>
        </p:nvGrpSpPr>
        <p:grpSpPr>
          <a:xfrm>
            <a:off x="1345458" y="1412870"/>
            <a:ext cx="6287355" cy="3205548"/>
            <a:chOff x="1177450" y="241631"/>
            <a:chExt cx="6173152" cy="3616776"/>
          </a:xfrm>
        </p:grpSpPr>
        <p:sp>
          <p:nvSpPr>
            <p:cNvPr id="290" name="Google Shape;290;p12"/>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cap="flat" cmpd="sng" w="9525">
              <a:solidFill>
                <a:srgbClr val="1716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 name="Google Shape;291;p12"/>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 name="Google Shape;292;p12"/>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71616"/>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p12"/>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294" name="Google Shape;294;p12"/>
          <p:cNvPicPr preferRelativeResize="0"/>
          <p:nvPr/>
        </p:nvPicPr>
        <p:blipFill rotWithShape="1">
          <a:blip r:embed="rId3">
            <a:alphaModFix/>
          </a:blip>
          <a:srcRect b="0" l="0" r="0" t="0"/>
          <a:stretch/>
        </p:blipFill>
        <p:spPr>
          <a:xfrm>
            <a:off x="2060307" y="2826716"/>
            <a:ext cx="4742397" cy="1552954"/>
          </a:xfrm>
          <a:prstGeom prst="rect">
            <a:avLst/>
          </a:prstGeom>
          <a:noFill/>
          <a:ln>
            <a:noFill/>
          </a:ln>
        </p:spPr>
      </p:pic>
      <p:grpSp>
        <p:nvGrpSpPr>
          <p:cNvPr id="295" name="Google Shape;295;p12"/>
          <p:cNvGrpSpPr/>
          <p:nvPr/>
        </p:nvGrpSpPr>
        <p:grpSpPr>
          <a:xfrm>
            <a:off x="1345458" y="1412870"/>
            <a:ext cx="6287355" cy="3205548"/>
            <a:chOff x="1177450" y="241631"/>
            <a:chExt cx="6173152" cy="3616776"/>
          </a:xfrm>
        </p:grpSpPr>
        <p:sp>
          <p:nvSpPr>
            <p:cNvPr id="296" name="Google Shape;296;p12"/>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cap="flat" cmpd="sng" w="9525">
              <a:solidFill>
                <a:srgbClr val="1716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12"/>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12"/>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71616"/>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12"/>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00" name="Google Shape;300;p12"/>
          <p:cNvSpPr txBox="1"/>
          <p:nvPr/>
        </p:nvSpPr>
        <p:spPr>
          <a:xfrm>
            <a:off x="2060307" y="1592641"/>
            <a:ext cx="4857900" cy="98400"/>
          </a:xfrm>
          <a:prstGeom prst="rect">
            <a:avLst/>
          </a:prstGeom>
          <a:solidFill>
            <a:schemeClr val="lt2"/>
          </a:solidFill>
          <a:ln>
            <a:noFill/>
          </a:ln>
        </p:spPr>
        <p:txBody>
          <a:bodyPr anchorCtr="0" anchor="t" bIns="91425" lIns="91425" spcFirstLastPara="1" rIns="91425" wrap="square" tIns="91425">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171616"/>
              </a:solidFill>
              <a:latin typeface="Consolas"/>
              <a:ea typeface="Consolas"/>
              <a:cs typeface="Consolas"/>
              <a:sym typeface="Consolas"/>
            </a:endParaRPr>
          </a:p>
        </p:txBody>
      </p:sp>
      <p:sp>
        <p:nvSpPr>
          <p:cNvPr id="301" name="Google Shape;301;p12"/>
          <p:cNvSpPr txBox="1"/>
          <p:nvPr/>
        </p:nvSpPr>
        <p:spPr>
          <a:xfrm>
            <a:off x="18275" y="648900"/>
            <a:ext cx="9094200" cy="738900"/>
          </a:xfrm>
          <a:prstGeom prst="rect">
            <a:avLst/>
          </a:prstGeom>
          <a:noFill/>
          <a:ln>
            <a:noFill/>
          </a:ln>
        </p:spPr>
        <p:txBody>
          <a:bodyPr anchorCtr="0" anchor="t" bIns="91425" lIns="91425" spcFirstLastPara="1" rIns="91425" wrap="square" tIns="91425">
            <a:spAutoFit/>
          </a:bodyPr>
          <a:lstStyle/>
          <a:p>
            <a:pPr indent="0" lvl="0" marL="114300" marR="0" rtl="0" algn="ctr">
              <a:lnSpc>
                <a:spcPct val="100000"/>
              </a:lnSpc>
              <a:spcBef>
                <a:spcPts val="600"/>
              </a:spcBef>
              <a:spcAft>
                <a:spcPts val="0"/>
              </a:spcAft>
              <a:buClr>
                <a:srgbClr val="000000"/>
              </a:buClr>
              <a:buSzPts val="1800"/>
              <a:buFont typeface="Arial"/>
              <a:buNone/>
            </a:pPr>
            <a:r>
              <a:rPr b="0" i="0" lang="en-US" sz="1800" u="none" cap="none" strike="noStrike">
                <a:solidFill>
                  <a:srgbClr val="171616"/>
                </a:solidFill>
                <a:latin typeface="Raleway"/>
                <a:ea typeface="Raleway"/>
                <a:cs typeface="Raleway"/>
                <a:sym typeface="Raleway"/>
              </a:rPr>
              <a:t>Find the Average GRE, GMAT, GPA, Employer Reputation scores for the top 20 B-schools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3"/>
          <p:cNvSpPr txBox="1"/>
          <p:nvPr>
            <p:ph idx="12" type="sldNum"/>
          </p:nvPr>
        </p:nvSpPr>
        <p:spPr>
          <a:xfrm>
            <a:off x="8480575" y="4696933"/>
            <a:ext cx="548700" cy="313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07" name="Google Shape;307;p13"/>
          <p:cNvPicPr preferRelativeResize="0"/>
          <p:nvPr/>
        </p:nvPicPr>
        <p:blipFill rotWithShape="1">
          <a:blip r:embed="rId3">
            <a:alphaModFix/>
          </a:blip>
          <a:srcRect b="0" l="0" r="0" t="0"/>
          <a:stretch/>
        </p:blipFill>
        <p:spPr>
          <a:xfrm>
            <a:off x="7522608" y="4490438"/>
            <a:ext cx="1621392" cy="519995"/>
          </a:xfrm>
          <a:prstGeom prst="rect">
            <a:avLst/>
          </a:prstGeom>
          <a:noFill/>
          <a:ln>
            <a:noFill/>
          </a:ln>
        </p:spPr>
      </p:pic>
      <p:sp>
        <p:nvSpPr>
          <p:cNvPr id="308" name="Google Shape;308;p13"/>
          <p:cNvSpPr txBox="1"/>
          <p:nvPr>
            <p:ph type="title"/>
          </p:nvPr>
        </p:nvSpPr>
        <p:spPr>
          <a:xfrm>
            <a:off x="1162338" y="261199"/>
            <a:ext cx="6462600" cy="566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US">
                <a:solidFill>
                  <a:srgbClr val="303840"/>
                </a:solidFill>
              </a:rPr>
              <a:t>Visualization 1 </a:t>
            </a:r>
            <a:endParaRPr>
              <a:solidFill>
                <a:srgbClr val="303840"/>
              </a:solidFill>
            </a:endParaRPr>
          </a:p>
        </p:txBody>
      </p:sp>
      <p:pic>
        <p:nvPicPr>
          <p:cNvPr id="309" name="Google Shape;309;p13"/>
          <p:cNvPicPr preferRelativeResize="0"/>
          <p:nvPr/>
        </p:nvPicPr>
        <p:blipFill rotWithShape="1">
          <a:blip r:embed="rId4">
            <a:alphaModFix/>
          </a:blip>
          <a:srcRect b="0" l="0" r="0" t="0"/>
          <a:stretch/>
        </p:blipFill>
        <p:spPr>
          <a:xfrm>
            <a:off x="1162350" y="827299"/>
            <a:ext cx="7134860" cy="4011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4"/>
          <p:cNvSpPr txBox="1"/>
          <p:nvPr>
            <p:ph idx="12" type="sldNum"/>
          </p:nvPr>
        </p:nvSpPr>
        <p:spPr>
          <a:xfrm>
            <a:off x="8480575" y="4696933"/>
            <a:ext cx="548700" cy="313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315" name="Google Shape;315;p14"/>
          <p:cNvSpPr txBox="1"/>
          <p:nvPr>
            <p:ph type="title"/>
          </p:nvPr>
        </p:nvSpPr>
        <p:spPr>
          <a:xfrm>
            <a:off x="1272313" y="227349"/>
            <a:ext cx="6462600" cy="566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US">
                <a:solidFill>
                  <a:srgbClr val="303840"/>
                </a:solidFill>
              </a:rPr>
              <a:t>Visualization </a:t>
            </a:r>
            <a:endParaRPr>
              <a:solidFill>
                <a:srgbClr val="303840"/>
              </a:solidFill>
            </a:endParaRPr>
          </a:p>
        </p:txBody>
      </p:sp>
      <p:pic>
        <p:nvPicPr>
          <p:cNvPr id="316" name="Google Shape;316;p14"/>
          <p:cNvPicPr preferRelativeResize="0"/>
          <p:nvPr/>
        </p:nvPicPr>
        <p:blipFill rotWithShape="1">
          <a:blip r:embed="rId3">
            <a:alphaModFix/>
          </a:blip>
          <a:srcRect b="0" l="0" r="0" t="0"/>
          <a:stretch/>
        </p:blipFill>
        <p:spPr>
          <a:xfrm>
            <a:off x="7522608" y="4490438"/>
            <a:ext cx="1621392" cy="519995"/>
          </a:xfrm>
          <a:prstGeom prst="rect">
            <a:avLst/>
          </a:prstGeom>
          <a:noFill/>
          <a:ln>
            <a:noFill/>
          </a:ln>
        </p:spPr>
      </p:pic>
      <p:pic>
        <p:nvPicPr>
          <p:cNvPr id="317" name="Google Shape;317;p14"/>
          <p:cNvPicPr preferRelativeResize="0"/>
          <p:nvPr/>
        </p:nvPicPr>
        <p:blipFill rotWithShape="1">
          <a:blip r:embed="rId4">
            <a:alphaModFix/>
          </a:blip>
          <a:srcRect b="0" l="0" r="0" t="0"/>
          <a:stretch/>
        </p:blipFill>
        <p:spPr>
          <a:xfrm>
            <a:off x="152400" y="945849"/>
            <a:ext cx="7195070" cy="40452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5"/>
          <p:cNvSpPr txBox="1"/>
          <p:nvPr>
            <p:ph type="title"/>
          </p:nvPr>
        </p:nvSpPr>
        <p:spPr>
          <a:xfrm>
            <a:off x="1340725" y="254263"/>
            <a:ext cx="6462600" cy="85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US">
                <a:solidFill>
                  <a:srgbClr val="303840"/>
                </a:solidFill>
              </a:rPr>
              <a:t>Use Case </a:t>
            </a:r>
            <a:r>
              <a:rPr lang="en-US" sz="3600">
                <a:solidFill>
                  <a:srgbClr val="303840"/>
                </a:solidFill>
              </a:rPr>
              <a:t>2</a:t>
            </a:r>
            <a:endParaRPr/>
          </a:p>
        </p:txBody>
      </p:sp>
      <p:sp>
        <p:nvSpPr>
          <p:cNvPr id="323" name="Google Shape;323;p15"/>
          <p:cNvSpPr txBox="1"/>
          <p:nvPr>
            <p:ph idx="1" type="body"/>
          </p:nvPr>
        </p:nvSpPr>
        <p:spPr>
          <a:xfrm>
            <a:off x="550350" y="1215800"/>
            <a:ext cx="8043300" cy="3552300"/>
          </a:xfrm>
          <a:prstGeom prst="rect">
            <a:avLst/>
          </a:prstGeom>
          <a:noFill/>
          <a:ln>
            <a:noFill/>
          </a:ln>
        </p:spPr>
        <p:txBody>
          <a:bodyPr anchorCtr="0" anchor="t" bIns="91425" lIns="91425" spcFirstLastPara="1" rIns="91425" wrap="square" tIns="91425">
            <a:noAutofit/>
          </a:bodyPr>
          <a:lstStyle/>
          <a:p>
            <a:pPr indent="0" lvl="0" marL="114300" rtl="0" algn="ctr">
              <a:lnSpc>
                <a:spcPct val="100000"/>
              </a:lnSpc>
              <a:spcBef>
                <a:spcPts val="0"/>
              </a:spcBef>
              <a:spcAft>
                <a:spcPts val="0"/>
              </a:spcAft>
              <a:buSzPts val="1800"/>
              <a:buNone/>
            </a:pPr>
            <a:r>
              <a:rPr b="0" i="0" lang="en-US" sz="1800" u="none" strike="noStrike">
                <a:solidFill>
                  <a:srgbClr val="000000"/>
                </a:solidFill>
                <a:latin typeface="Raleway"/>
                <a:ea typeface="Raleway"/>
                <a:cs typeface="Raleway"/>
                <a:sym typeface="Raleway"/>
              </a:rPr>
              <a:t>Compare admitted students’ GMAT, GRE scores and GPAs with respect to school rankings</a:t>
            </a:r>
            <a:endParaRPr b="0">
              <a:latin typeface="Raleway"/>
              <a:ea typeface="Raleway"/>
              <a:cs typeface="Raleway"/>
              <a:sym typeface="Raleway"/>
            </a:endParaRPr>
          </a:p>
          <a:p>
            <a:pPr indent="0" lvl="0" marL="114300" rtl="0" algn="l">
              <a:lnSpc>
                <a:spcPct val="100000"/>
              </a:lnSpc>
              <a:spcBef>
                <a:spcPts val="600"/>
              </a:spcBef>
              <a:spcAft>
                <a:spcPts val="0"/>
              </a:spcAft>
              <a:buSzPts val="1800"/>
              <a:buNone/>
            </a:pPr>
            <a:r>
              <a:t/>
            </a:r>
            <a:endParaRPr/>
          </a:p>
          <a:p>
            <a:pPr indent="0" lvl="0" marL="0" rtl="0" algn="l">
              <a:lnSpc>
                <a:spcPct val="100000"/>
              </a:lnSpc>
              <a:spcBef>
                <a:spcPts val="0"/>
              </a:spcBef>
              <a:spcAft>
                <a:spcPts val="0"/>
              </a:spcAft>
              <a:buSzPts val="1800"/>
              <a:buNone/>
            </a:pPr>
            <a:r>
              <a:rPr lang="en-US" sz="1400">
                <a:solidFill>
                  <a:srgbClr val="000000"/>
                </a:solidFill>
                <a:latin typeface="Consolas"/>
                <a:ea typeface="Consolas"/>
                <a:cs typeface="Consolas"/>
                <a:sym typeface="Consolas"/>
              </a:rPr>
              <a:t>CREATE VIEW [AverageScoresBschools] AS</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SzPts val="1800"/>
              <a:buNone/>
            </a:pPr>
            <a:r>
              <a:rPr lang="en-US" sz="1400">
                <a:solidFill>
                  <a:srgbClr val="000000"/>
                </a:solidFill>
                <a:latin typeface="Consolas"/>
                <a:ea typeface="Consolas"/>
                <a:cs typeface="Consolas"/>
                <a:sym typeface="Consolas"/>
              </a:rPr>
              <a:t>SELECT d.universityName,AVG(y.avgGRE) AS ‘Average_GRE’,AVG(y.avgGMAT) AS ‘Average_GMAT’,AVG(y.avgGPA) AS ‘Average_GPA’, AVG(y.rank) AS ‘Rank’</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SzPts val="1800"/>
              <a:buNone/>
            </a:pPr>
            <a:r>
              <a:rPr lang="en-US" sz="1400">
                <a:solidFill>
                  <a:srgbClr val="000000"/>
                </a:solidFill>
                <a:latin typeface="Consolas"/>
                <a:ea typeface="Consolas"/>
                <a:cs typeface="Consolas"/>
                <a:sym typeface="Consolas"/>
              </a:rPr>
              <a:t>FROM [TerpRanks.UniversityYearRecords] y, [TerpRanks.UniversityDetails] d</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SzPts val="1800"/>
              <a:buNone/>
            </a:pPr>
            <a:r>
              <a:rPr lang="en-US" sz="1400">
                <a:solidFill>
                  <a:srgbClr val="000000"/>
                </a:solidFill>
                <a:latin typeface="Consolas"/>
                <a:ea typeface="Consolas"/>
                <a:cs typeface="Consolas"/>
                <a:sym typeface="Consolas"/>
              </a:rPr>
              <a:t>WHERE y.universityId = d.universityId </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SzPts val="1800"/>
              <a:buNone/>
            </a:pPr>
            <a:r>
              <a:rPr lang="en-US" sz="1400">
                <a:solidFill>
                  <a:srgbClr val="000000"/>
                </a:solidFill>
                <a:latin typeface="Consolas"/>
                <a:ea typeface="Consolas"/>
                <a:cs typeface="Consolas"/>
                <a:sym typeface="Consolas"/>
              </a:rPr>
              <a:t>HAVING AVG(y.avgGRE) IS NOT NULL </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SzPts val="1800"/>
              <a:buNone/>
            </a:pPr>
            <a:r>
              <a:rPr lang="en-US" sz="1400">
                <a:solidFill>
                  <a:srgbClr val="000000"/>
                </a:solidFill>
                <a:latin typeface="Consolas"/>
                <a:ea typeface="Consolas"/>
                <a:cs typeface="Consolas"/>
                <a:sym typeface="Consolas"/>
              </a:rPr>
              <a:t>AND AVG(y.avgGMAT) IS NOT NULL </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SzPts val="1800"/>
              <a:buNone/>
            </a:pPr>
            <a:r>
              <a:rPr lang="en-US" sz="1400">
                <a:solidFill>
                  <a:srgbClr val="000000"/>
                </a:solidFill>
                <a:latin typeface="Consolas"/>
                <a:ea typeface="Consolas"/>
                <a:cs typeface="Consolas"/>
                <a:sym typeface="Consolas"/>
              </a:rPr>
              <a:t>AND AVG(y.avgGPA) IS NOT NULL</a:t>
            </a:r>
            <a:endParaRPr sz="1400">
              <a:solidFill>
                <a:srgbClr val="000000"/>
              </a:solidFill>
              <a:latin typeface="Consolas"/>
              <a:ea typeface="Consolas"/>
              <a:cs typeface="Consolas"/>
              <a:sym typeface="Consolas"/>
            </a:endParaRPr>
          </a:p>
          <a:p>
            <a:pPr indent="0" lvl="0" marL="0" rtl="0" algn="l">
              <a:lnSpc>
                <a:spcPct val="100000"/>
              </a:lnSpc>
              <a:spcBef>
                <a:spcPts val="0"/>
              </a:spcBef>
              <a:spcAft>
                <a:spcPts val="0"/>
              </a:spcAft>
              <a:buSzPts val="1800"/>
              <a:buNone/>
            </a:pPr>
            <a:r>
              <a:rPr lang="en-US" sz="1400">
                <a:solidFill>
                  <a:srgbClr val="000000"/>
                </a:solidFill>
                <a:latin typeface="Consolas"/>
                <a:ea typeface="Consolas"/>
                <a:cs typeface="Consolas"/>
                <a:sym typeface="Consolas"/>
              </a:rPr>
              <a:t>AND AVG(y.Rank) IS NOT NULL;</a:t>
            </a:r>
            <a:br>
              <a:rPr lang="en-US"/>
            </a:br>
            <a:endParaRPr sz="2400"/>
          </a:p>
        </p:txBody>
      </p:sp>
      <p:pic>
        <p:nvPicPr>
          <p:cNvPr id="324" name="Google Shape;324;p15"/>
          <p:cNvPicPr preferRelativeResize="0"/>
          <p:nvPr/>
        </p:nvPicPr>
        <p:blipFill rotWithShape="1">
          <a:blip r:embed="rId3">
            <a:alphaModFix/>
          </a:blip>
          <a:srcRect b="0" l="0" r="0" t="0"/>
          <a:stretch/>
        </p:blipFill>
        <p:spPr>
          <a:xfrm>
            <a:off x="7513745" y="4486362"/>
            <a:ext cx="1621392" cy="51999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grpSp>
        <p:nvGrpSpPr>
          <p:cNvPr id="329" name="Google Shape;329;p16"/>
          <p:cNvGrpSpPr/>
          <p:nvPr/>
        </p:nvGrpSpPr>
        <p:grpSpPr>
          <a:xfrm>
            <a:off x="2215154" y="1545538"/>
            <a:ext cx="5323109" cy="3076187"/>
            <a:chOff x="2177928" y="241631"/>
            <a:chExt cx="6173152" cy="3588227"/>
          </a:xfrm>
        </p:grpSpPr>
        <p:sp>
          <p:nvSpPr>
            <p:cNvPr id="330" name="Google Shape;330;p16"/>
            <p:cNvSpPr/>
            <p:nvPr/>
          </p:nvSpPr>
          <p:spPr>
            <a:xfrm>
              <a:off x="2633887"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16"/>
            <p:cNvSpPr/>
            <p:nvPr/>
          </p:nvSpPr>
          <p:spPr>
            <a:xfrm>
              <a:off x="2177928" y="3734680"/>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16"/>
            <p:cNvSpPr/>
            <p:nvPr/>
          </p:nvSpPr>
          <p:spPr>
            <a:xfrm>
              <a:off x="2178407" y="3672811"/>
              <a:ext cx="6172200" cy="76142"/>
            </a:xfrm>
            <a:custGeom>
              <a:rect b="b" l="l" r="r" t="t"/>
              <a:pathLst>
                <a:path extrusionOk="0" h="76142" w="6172200">
                  <a:moveTo>
                    <a:pt x="0" y="76143"/>
                  </a:moveTo>
                  <a:lnTo>
                    <a:pt x="6172200" y="76143"/>
                  </a:lnTo>
                  <a:lnTo>
                    <a:pt x="6172200" y="0"/>
                  </a:lnTo>
                  <a:lnTo>
                    <a:pt x="0" y="0"/>
                  </a:lnTo>
                  <a:close/>
                </a:path>
              </a:pathLst>
            </a:custGeom>
            <a:solidFill>
              <a:srgbClr val="FFFFFF"/>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16"/>
            <p:cNvSpPr/>
            <p:nvPr/>
          </p:nvSpPr>
          <p:spPr>
            <a:xfrm>
              <a:off x="486677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34" name="Google Shape;334;p16"/>
          <p:cNvSpPr txBox="1"/>
          <p:nvPr>
            <p:ph idx="12" type="sldNum"/>
          </p:nvPr>
        </p:nvSpPr>
        <p:spPr>
          <a:xfrm>
            <a:off x="8480575" y="4696933"/>
            <a:ext cx="548700" cy="313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335" name="Google Shape;335;p16"/>
          <p:cNvSpPr txBox="1"/>
          <p:nvPr>
            <p:ph type="title"/>
          </p:nvPr>
        </p:nvSpPr>
        <p:spPr>
          <a:xfrm>
            <a:off x="211500" y="71700"/>
            <a:ext cx="8662800" cy="61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US">
                <a:solidFill>
                  <a:srgbClr val="303840"/>
                </a:solidFill>
              </a:rPr>
              <a:t>Application 2</a:t>
            </a:r>
            <a:endParaRPr/>
          </a:p>
        </p:txBody>
      </p:sp>
      <p:sp>
        <p:nvSpPr>
          <p:cNvPr id="336" name="Google Shape;336;p16"/>
          <p:cNvSpPr txBox="1"/>
          <p:nvPr>
            <p:ph idx="1" type="body"/>
          </p:nvPr>
        </p:nvSpPr>
        <p:spPr>
          <a:xfrm>
            <a:off x="147600" y="826900"/>
            <a:ext cx="8841300" cy="513600"/>
          </a:xfrm>
          <a:prstGeom prst="rect">
            <a:avLst/>
          </a:prstGeom>
          <a:noFill/>
          <a:ln>
            <a:noFill/>
          </a:ln>
        </p:spPr>
        <p:txBody>
          <a:bodyPr anchorCtr="0" anchor="t" bIns="91425" lIns="91425" spcFirstLastPara="1" rIns="91425" wrap="square" tIns="91425">
            <a:noAutofit/>
          </a:bodyPr>
          <a:lstStyle/>
          <a:p>
            <a:pPr indent="0" lvl="0" marL="114300" rtl="0" algn="l">
              <a:lnSpc>
                <a:spcPct val="100000"/>
              </a:lnSpc>
              <a:spcBef>
                <a:spcPts val="600"/>
              </a:spcBef>
              <a:spcAft>
                <a:spcPts val="0"/>
              </a:spcAft>
              <a:buSzPts val="1800"/>
              <a:buNone/>
            </a:pPr>
            <a:r>
              <a:rPr b="1" lang="en-US" sz="1800">
                <a:solidFill>
                  <a:srgbClr val="171616"/>
                </a:solidFill>
                <a:latin typeface="Raleway"/>
                <a:ea typeface="Raleway"/>
                <a:cs typeface="Raleway"/>
                <a:sym typeface="Raleway"/>
              </a:rPr>
              <a:t>F</a:t>
            </a:r>
            <a:r>
              <a:rPr b="1" i="0" lang="en-US" sz="1800" u="none" strike="noStrike">
                <a:solidFill>
                  <a:srgbClr val="171616"/>
                </a:solidFill>
                <a:latin typeface="Raleway"/>
                <a:ea typeface="Raleway"/>
                <a:cs typeface="Raleway"/>
                <a:sym typeface="Raleway"/>
              </a:rPr>
              <a:t>ind the top 10 universities where the Average G</a:t>
            </a:r>
            <a:r>
              <a:rPr b="1" lang="en-US" sz="1800">
                <a:solidFill>
                  <a:srgbClr val="171616"/>
                </a:solidFill>
                <a:latin typeface="Raleway"/>
                <a:ea typeface="Raleway"/>
                <a:cs typeface="Raleway"/>
                <a:sym typeface="Raleway"/>
              </a:rPr>
              <a:t>MAT</a:t>
            </a:r>
            <a:r>
              <a:rPr b="1" i="0" lang="en-US" sz="1800" u="none" strike="noStrike">
                <a:solidFill>
                  <a:srgbClr val="171616"/>
                </a:solidFill>
                <a:latin typeface="Raleway"/>
                <a:ea typeface="Raleway"/>
                <a:cs typeface="Raleway"/>
                <a:sym typeface="Raleway"/>
              </a:rPr>
              <a:t> </a:t>
            </a:r>
            <a:r>
              <a:rPr b="1" lang="en-US" sz="1800">
                <a:solidFill>
                  <a:srgbClr val="171616"/>
                </a:solidFill>
                <a:latin typeface="Raleway"/>
                <a:ea typeface="Raleway"/>
                <a:cs typeface="Raleway"/>
                <a:sym typeface="Raleway"/>
              </a:rPr>
              <a:t>s</a:t>
            </a:r>
            <a:r>
              <a:rPr b="1" i="0" lang="en-US" sz="1800" u="none" strike="noStrike">
                <a:solidFill>
                  <a:srgbClr val="171616"/>
                </a:solidFill>
                <a:latin typeface="Raleway"/>
                <a:ea typeface="Raleway"/>
                <a:cs typeface="Raleway"/>
                <a:sym typeface="Raleway"/>
              </a:rPr>
              <a:t>core is greater than 720</a:t>
            </a:r>
            <a:endParaRPr b="1"/>
          </a:p>
          <a:p>
            <a:pPr indent="0" lvl="0" marL="114300" rtl="0" algn="ctr">
              <a:lnSpc>
                <a:spcPct val="100000"/>
              </a:lnSpc>
              <a:spcBef>
                <a:spcPts val="600"/>
              </a:spcBef>
              <a:spcAft>
                <a:spcPts val="0"/>
              </a:spcAft>
              <a:buSzPts val="1800"/>
              <a:buNone/>
            </a:pPr>
            <a:r>
              <a:t/>
            </a:r>
            <a:endParaRPr b="1">
              <a:latin typeface="Raleway"/>
              <a:ea typeface="Raleway"/>
              <a:cs typeface="Raleway"/>
              <a:sym typeface="Raleway"/>
            </a:endParaRPr>
          </a:p>
        </p:txBody>
      </p:sp>
      <p:sp>
        <p:nvSpPr>
          <p:cNvPr id="337" name="Google Shape;337;p16"/>
          <p:cNvSpPr txBox="1"/>
          <p:nvPr/>
        </p:nvSpPr>
        <p:spPr>
          <a:xfrm>
            <a:off x="2764825" y="1934825"/>
            <a:ext cx="41226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onsolas"/>
                <a:ea typeface="Consolas"/>
                <a:cs typeface="Consolas"/>
                <a:sym typeface="Consolas"/>
              </a:rPr>
              <a:t>SELECT TOP 10 *</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onsolas"/>
                <a:ea typeface="Consolas"/>
                <a:cs typeface="Consolas"/>
                <a:sym typeface="Consolas"/>
              </a:rPr>
              <a:t>FROM [AverageScoresBschools]</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onsolas"/>
                <a:ea typeface="Consolas"/>
                <a:cs typeface="Consolas"/>
                <a:sym typeface="Consolas"/>
              </a:rPr>
              <a:t>WHERE Average_GMAT &gt; 720</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onsolas"/>
                <a:ea typeface="Consolas"/>
                <a:cs typeface="Consolas"/>
                <a:sym typeface="Consolas"/>
              </a:rPr>
              <a:t>ORDER BY Rank</a:t>
            </a:r>
            <a:endParaRPr b="0" i="0" sz="1100" u="none" cap="none" strike="noStrike">
              <a:solidFill>
                <a:srgbClr val="000000"/>
              </a:solidFill>
              <a:latin typeface="Consolas"/>
              <a:ea typeface="Consolas"/>
              <a:cs typeface="Consolas"/>
              <a:sym typeface="Consolas"/>
            </a:endParaRPr>
          </a:p>
        </p:txBody>
      </p:sp>
      <p:pic>
        <p:nvPicPr>
          <p:cNvPr id="338" name="Google Shape;338;p16"/>
          <p:cNvPicPr preferRelativeResize="0"/>
          <p:nvPr/>
        </p:nvPicPr>
        <p:blipFill rotWithShape="1">
          <a:blip r:embed="rId3">
            <a:alphaModFix/>
          </a:blip>
          <a:srcRect b="0" l="0" r="0" t="0"/>
          <a:stretch/>
        </p:blipFill>
        <p:spPr>
          <a:xfrm>
            <a:off x="2808625" y="3096250"/>
            <a:ext cx="4078801" cy="1196375"/>
          </a:xfrm>
          <a:prstGeom prst="rect">
            <a:avLst/>
          </a:prstGeom>
          <a:noFill/>
          <a:ln>
            <a:noFill/>
          </a:ln>
        </p:spPr>
      </p:pic>
      <p:sp>
        <p:nvSpPr>
          <p:cNvPr id="339" name="Google Shape;339;p16"/>
          <p:cNvSpPr txBox="1"/>
          <p:nvPr/>
        </p:nvSpPr>
        <p:spPr>
          <a:xfrm>
            <a:off x="2786726" y="1738175"/>
            <a:ext cx="4122600" cy="98400"/>
          </a:xfrm>
          <a:prstGeom prst="rect">
            <a:avLst/>
          </a:prstGeom>
          <a:solidFill>
            <a:schemeClr val="lt2"/>
          </a:solidFill>
          <a:ln>
            <a:noFill/>
          </a:ln>
        </p:spPr>
        <p:txBody>
          <a:bodyPr anchorCtr="0" anchor="t" bIns="91425" lIns="91425" spcFirstLastPara="1" rIns="91425" wrap="square" tIns="91425">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171616"/>
              </a:solidFill>
              <a:latin typeface="Consolas"/>
              <a:ea typeface="Consolas"/>
              <a:cs typeface="Consolas"/>
              <a:sym typeface="Consolas"/>
            </a:endParaRPr>
          </a:p>
        </p:txBody>
      </p:sp>
      <p:pic>
        <p:nvPicPr>
          <p:cNvPr id="340" name="Google Shape;340;p16"/>
          <p:cNvPicPr preferRelativeResize="0"/>
          <p:nvPr/>
        </p:nvPicPr>
        <p:blipFill rotWithShape="1">
          <a:blip r:embed="rId4">
            <a:alphaModFix/>
          </a:blip>
          <a:srcRect b="0" l="0" r="0" t="0"/>
          <a:stretch/>
        </p:blipFill>
        <p:spPr>
          <a:xfrm>
            <a:off x="7522600" y="4551325"/>
            <a:ext cx="1621400" cy="452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7"/>
          <p:cNvSpPr txBox="1"/>
          <p:nvPr>
            <p:ph type="title"/>
          </p:nvPr>
        </p:nvSpPr>
        <p:spPr>
          <a:xfrm>
            <a:off x="1305750" y="101526"/>
            <a:ext cx="6462600" cy="57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US">
                <a:solidFill>
                  <a:srgbClr val="303840"/>
                </a:solidFill>
              </a:rPr>
              <a:t>Visualization 2</a:t>
            </a:r>
            <a:endParaRPr/>
          </a:p>
        </p:txBody>
      </p:sp>
      <p:pic>
        <p:nvPicPr>
          <p:cNvPr id="346" name="Google Shape;346;p17"/>
          <p:cNvPicPr preferRelativeResize="0"/>
          <p:nvPr/>
        </p:nvPicPr>
        <p:blipFill rotWithShape="1">
          <a:blip r:embed="rId3">
            <a:alphaModFix/>
          </a:blip>
          <a:srcRect b="0" l="0" r="0" t="0"/>
          <a:stretch/>
        </p:blipFill>
        <p:spPr>
          <a:xfrm>
            <a:off x="7522600" y="4551325"/>
            <a:ext cx="1621400" cy="452925"/>
          </a:xfrm>
          <a:prstGeom prst="rect">
            <a:avLst/>
          </a:prstGeom>
          <a:noFill/>
          <a:ln>
            <a:noFill/>
          </a:ln>
        </p:spPr>
      </p:pic>
      <p:pic>
        <p:nvPicPr>
          <p:cNvPr id="347" name="Google Shape;347;p17"/>
          <p:cNvPicPr preferRelativeResize="0"/>
          <p:nvPr/>
        </p:nvPicPr>
        <p:blipFill rotWithShape="1">
          <a:blip r:embed="rId4">
            <a:alphaModFix/>
          </a:blip>
          <a:srcRect b="12989" l="11232" r="9495" t="11709"/>
          <a:stretch/>
        </p:blipFill>
        <p:spPr>
          <a:xfrm>
            <a:off x="1021150" y="679925"/>
            <a:ext cx="7337025" cy="39183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8"/>
          <p:cNvSpPr txBox="1"/>
          <p:nvPr>
            <p:ph idx="12" type="sldNum"/>
          </p:nvPr>
        </p:nvSpPr>
        <p:spPr>
          <a:xfrm>
            <a:off x="8480575" y="4696933"/>
            <a:ext cx="548700" cy="313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353" name="Google Shape;353;p18"/>
          <p:cNvSpPr txBox="1"/>
          <p:nvPr>
            <p:ph type="title"/>
          </p:nvPr>
        </p:nvSpPr>
        <p:spPr>
          <a:xfrm>
            <a:off x="67675" y="170825"/>
            <a:ext cx="8961600" cy="481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US">
                <a:solidFill>
                  <a:srgbClr val="171616"/>
                </a:solidFill>
              </a:rPr>
              <a:t>Inferences</a:t>
            </a:r>
            <a:endParaRPr>
              <a:solidFill>
                <a:srgbClr val="171616"/>
              </a:solidFill>
            </a:endParaRPr>
          </a:p>
        </p:txBody>
      </p:sp>
      <p:sp>
        <p:nvSpPr>
          <p:cNvPr id="354" name="Google Shape;354;p18"/>
          <p:cNvSpPr txBox="1"/>
          <p:nvPr>
            <p:ph idx="1" type="body"/>
          </p:nvPr>
        </p:nvSpPr>
        <p:spPr>
          <a:xfrm>
            <a:off x="67675" y="752925"/>
            <a:ext cx="9027600" cy="4176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600"/>
              </a:spcBef>
              <a:spcAft>
                <a:spcPts val="0"/>
              </a:spcAft>
              <a:buClr>
                <a:srgbClr val="D6034A"/>
              </a:buClr>
              <a:buSzPts val="1400"/>
              <a:buFont typeface="Raleway"/>
              <a:buChar char="●"/>
            </a:pPr>
            <a:r>
              <a:rPr lang="en-US" sz="1400">
                <a:solidFill>
                  <a:srgbClr val="171616"/>
                </a:solidFill>
                <a:latin typeface="Raleway"/>
                <a:ea typeface="Raleway"/>
                <a:cs typeface="Raleway"/>
                <a:sym typeface="Raleway"/>
              </a:rPr>
              <a:t>Class Size is negatively correlated with the Rankings , as the class size reduces, the rank of the B-School improves.</a:t>
            </a:r>
            <a:endParaRPr sz="1400">
              <a:solidFill>
                <a:srgbClr val="171616"/>
              </a:solidFill>
              <a:latin typeface="Raleway"/>
              <a:ea typeface="Raleway"/>
              <a:cs typeface="Raleway"/>
              <a:sym typeface="Raleway"/>
            </a:endParaRPr>
          </a:p>
          <a:p>
            <a:pPr indent="-317500" lvl="0" marL="457200" rtl="0" algn="l">
              <a:lnSpc>
                <a:spcPct val="115000"/>
              </a:lnSpc>
              <a:spcBef>
                <a:spcPts val="0"/>
              </a:spcBef>
              <a:spcAft>
                <a:spcPts val="0"/>
              </a:spcAft>
              <a:buClr>
                <a:srgbClr val="D6034A"/>
              </a:buClr>
              <a:buSzPts val="1400"/>
              <a:buFont typeface="Raleway"/>
              <a:buChar char="●"/>
            </a:pPr>
            <a:r>
              <a:rPr lang="en-US" sz="1400">
                <a:solidFill>
                  <a:srgbClr val="171616"/>
                </a:solidFill>
                <a:latin typeface="Raleway"/>
                <a:ea typeface="Raleway"/>
                <a:cs typeface="Raleway"/>
                <a:sym typeface="Raleway"/>
              </a:rPr>
              <a:t>The higher #networking events a B-School conducts , the higher the rank the school has.</a:t>
            </a:r>
            <a:endParaRPr sz="1400">
              <a:solidFill>
                <a:srgbClr val="171616"/>
              </a:solidFill>
              <a:latin typeface="Raleway"/>
              <a:ea typeface="Raleway"/>
              <a:cs typeface="Raleway"/>
              <a:sym typeface="Raleway"/>
            </a:endParaRPr>
          </a:p>
          <a:p>
            <a:pPr indent="-317500" lvl="0" marL="457200" rtl="0" algn="l">
              <a:lnSpc>
                <a:spcPct val="115000"/>
              </a:lnSpc>
              <a:spcBef>
                <a:spcPts val="0"/>
              </a:spcBef>
              <a:spcAft>
                <a:spcPts val="0"/>
              </a:spcAft>
              <a:buClr>
                <a:srgbClr val="D6034A"/>
              </a:buClr>
              <a:buSzPts val="1400"/>
              <a:buFont typeface="Raleway"/>
              <a:buChar char="●"/>
            </a:pPr>
            <a:r>
              <a:rPr lang="en-US" sz="1400">
                <a:solidFill>
                  <a:srgbClr val="171616"/>
                </a:solidFill>
                <a:latin typeface="Raleway"/>
                <a:ea typeface="Raleway"/>
                <a:cs typeface="Raleway"/>
                <a:sym typeface="Raleway"/>
              </a:rPr>
              <a:t>Percentage of Faculty with PhD plays a pivotal role in the ranking of a B- School.</a:t>
            </a:r>
            <a:endParaRPr sz="1400">
              <a:solidFill>
                <a:srgbClr val="171616"/>
              </a:solidFill>
              <a:latin typeface="Raleway"/>
              <a:ea typeface="Raleway"/>
              <a:cs typeface="Raleway"/>
              <a:sym typeface="Raleway"/>
            </a:endParaRPr>
          </a:p>
          <a:p>
            <a:pPr indent="-317500" lvl="0" marL="457200" rtl="0" algn="l">
              <a:lnSpc>
                <a:spcPct val="115000"/>
              </a:lnSpc>
              <a:spcBef>
                <a:spcPts val="0"/>
              </a:spcBef>
              <a:spcAft>
                <a:spcPts val="0"/>
              </a:spcAft>
              <a:buClr>
                <a:srgbClr val="D6034A"/>
              </a:buClr>
              <a:buSzPts val="1400"/>
              <a:buFont typeface="Raleway"/>
              <a:buChar char="●"/>
            </a:pPr>
            <a:r>
              <a:rPr lang="en-US" sz="1400">
                <a:solidFill>
                  <a:srgbClr val="171616"/>
                </a:solidFill>
                <a:latin typeface="Raleway"/>
                <a:ea typeface="Raleway"/>
                <a:cs typeface="Raleway"/>
                <a:sym typeface="Raleway"/>
              </a:rPr>
              <a:t>The more the geographical diversity a classroom has, the higher the rank the school has.</a:t>
            </a:r>
            <a:endParaRPr sz="1400">
              <a:solidFill>
                <a:srgbClr val="171616"/>
              </a:solidFill>
              <a:latin typeface="Raleway"/>
              <a:ea typeface="Raleway"/>
              <a:cs typeface="Raleway"/>
              <a:sym typeface="Raleway"/>
            </a:endParaRPr>
          </a:p>
          <a:p>
            <a:pPr indent="-317500" lvl="0" marL="457200" rtl="0" algn="l">
              <a:lnSpc>
                <a:spcPct val="115000"/>
              </a:lnSpc>
              <a:spcBef>
                <a:spcPts val="0"/>
              </a:spcBef>
              <a:spcAft>
                <a:spcPts val="0"/>
              </a:spcAft>
              <a:buClr>
                <a:srgbClr val="D6034A"/>
              </a:buClr>
              <a:buSzPts val="1400"/>
              <a:buFont typeface="Raleway"/>
              <a:buChar char="●"/>
            </a:pPr>
            <a:r>
              <a:rPr lang="en-US" sz="1400">
                <a:solidFill>
                  <a:srgbClr val="171616"/>
                </a:solidFill>
                <a:latin typeface="Raleway"/>
                <a:ea typeface="Raleway"/>
                <a:cs typeface="Raleway"/>
                <a:sym typeface="Raleway"/>
              </a:rPr>
              <a:t>Students ratings of program content is very much in line with the school rankings</a:t>
            </a:r>
            <a:endParaRPr sz="1400">
              <a:solidFill>
                <a:srgbClr val="171616"/>
              </a:solidFill>
              <a:latin typeface="Raleway"/>
              <a:ea typeface="Raleway"/>
              <a:cs typeface="Raleway"/>
              <a:sym typeface="Raleway"/>
            </a:endParaRPr>
          </a:p>
          <a:p>
            <a:pPr indent="-317500" lvl="0" marL="457200" rtl="0" algn="l">
              <a:lnSpc>
                <a:spcPct val="115000"/>
              </a:lnSpc>
              <a:spcBef>
                <a:spcPts val="0"/>
              </a:spcBef>
              <a:spcAft>
                <a:spcPts val="0"/>
              </a:spcAft>
              <a:buClr>
                <a:srgbClr val="D6034A"/>
              </a:buClr>
              <a:buSzPts val="1400"/>
              <a:buFont typeface="Raleway"/>
              <a:buChar char="●"/>
            </a:pPr>
            <a:r>
              <a:rPr lang="en-US" sz="1400">
                <a:solidFill>
                  <a:srgbClr val="171616"/>
                </a:solidFill>
                <a:latin typeface="Raleway"/>
                <a:ea typeface="Raleway"/>
                <a:cs typeface="Raleway"/>
                <a:sym typeface="Raleway"/>
              </a:rPr>
              <a:t>The availability of Facilities in a B-School is not a significant factor or not correlated with the rank of B- Schools</a:t>
            </a:r>
            <a:endParaRPr sz="1400">
              <a:solidFill>
                <a:srgbClr val="171616"/>
              </a:solidFill>
              <a:latin typeface="Raleway"/>
              <a:ea typeface="Raleway"/>
              <a:cs typeface="Raleway"/>
              <a:sym typeface="Raleway"/>
            </a:endParaRPr>
          </a:p>
          <a:p>
            <a:pPr indent="-317500" lvl="0" marL="457200" rtl="0" algn="l">
              <a:lnSpc>
                <a:spcPct val="115000"/>
              </a:lnSpc>
              <a:spcBef>
                <a:spcPts val="0"/>
              </a:spcBef>
              <a:spcAft>
                <a:spcPts val="0"/>
              </a:spcAft>
              <a:buClr>
                <a:srgbClr val="D6034A"/>
              </a:buClr>
              <a:buSzPts val="1400"/>
              <a:buFont typeface="Raleway"/>
              <a:buChar char="●"/>
            </a:pPr>
            <a:r>
              <a:rPr lang="en-US" sz="1400">
                <a:solidFill>
                  <a:srgbClr val="171616"/>
                </a:solidFill>
                <a:latin typeface="Raleway"/>
                <a:ea typeface="Raleway"/>
                <a:cs typeface="Raleway"/>
                <a:sym typeface="Raleway"/>
              </a:rPr>
              <a:t>Employer Reputation Influences Ranking Significantly along with Average GRE, Average GMAT and Average GPA scores.</a:t>
            </a:r>
            <a:endParaRPr sz="1400">
              <a:solidFill>
                <a:srgbClr val="171616"/>
              </a:solidFill>
              <a:latin typeface="Raleway"/>
              <a:ea typeface="Raleway"/>
              <a:cs typeface="Raleway"/>
              <a:sym typeface="Raleway"/>
            </a:endParaRPr>
          </a:p>
          <a:p>
            <a:pPr indent="-317500" lvl="0" marL="457200" rtl="0" algn="l">
              <a:lnSpc>
                <a:spcPct val="115000"/>
              </a:lnSpc>
              <a:spcBef>
                <a:spcPts val="0"/>
              </a:spcBef>
              <a:spcAft>
                <a:spcPts val="0"/>
              </a:spcAft>
              <a:buClr>
                <a:srgbClr val="D6034A"/>
              </a:buClr>
              <a:buSzPts val="1400"/>
              <a:buFont typeface="Raleway"/>
              <a:buChar char="●"/>
            </a:pPr>
            <a:r>
              <a:rPr lang="en-US" sz="1400">
                <a:solidFill>
                  <a:srgbClr val="171616"/>
                </a:solidFill>
                <a:latin typeface="Raleway"/>
                <a:ea typeface="Raleway"/>
                <a:cs typeface="Raleway"/>
                <a:sym typeface="Raleway"/>
              </a:rPr>
              <a:t>Higher the average Tuition fees of a B-school, higher the average Offered income to the students.</a:t>
            </a:r>
            <a:endParaRPr sz="1400">
              <a:solidFill>
                <a:srgbClr val="171616"/>
              </a:solidFill>
              <a:latin typeface="Raleway"/>
              <a:ea typeface="Raleway"/>
              <a:cs typeface="Raleway"/>
              <a:sym typeface="Raleway"/>
            </a:endParaRPr>
          </a:p>
          <a:p>
            <a:pPr indent="-317500" lvl="0" marL="457200" rtl="0" algn="l">
              <a:lnSpc>
                <a:spcPct val="115000"/>
              </a:lnSpc>
              <a:spcBef>
                <a:spcPts val="0"/>
              </a:spcBef>
              <a:spcAft>
                <a:spcPts val="0"/>
              </a:spcAft>
              <a:buClr>
                <a:srgbClr val="D6034A"/>
              </a:buClr>
              <a:buSzPts val="1400"/>
              <a:buFont typeface="Raleway"/>
              <a:buChar char="●"/>
            </a:pPr>
            <a:r>
              <a:rPr lang="en-US" sz="1400">
                <a:solidFill>
                  <a:srgbClr val="171616"/>
                </a:solidFill>
                <a:latin typeface="Raleway"/>
                <a:ea typeface="Raleway"/>
                <a:cs typeface="Raleway"/>
                <a:sym typeface="Raleway"/>
              </a:rPr>
              <a:t>Universities having students with a larger average work experience have better rankings.</a:t>
            </a:r>
            <a:endParaRPr sz="1400">
              <a:solidFill>
                <a:srgbClr val="171616"/>
              </a:solidFill>
              <a:latin typeface="Raleway"/>
              <a:ea typeface="Raleway"/>
              <a:cs typeface="Raleway"/>
              <a:sym typeface="Raleway"/>
            </a:endParaRPr>
          </a:p>
          <a:p>
            <a:pPr indent="-317500" lvl="0" marL="457200" rtl="0" algn="l">
              <a:lnSpc>
                <a:spcPct val="115000"/>
              </a:lnSpc>
              <a:spcBef>
                <a:spcPts val="0"/>
              </a:spcBef>
              <a:spcAft>
                <a:spcPts val="0"/>
              </a:spcAft>
              <a:buClr>
                <a:srgbClr val="D6034A"/>
              </a:buClr>
              <a:buSzPts val="1400"/>
              <a:buFont typeface="Raleway"/>
              <a:buChar char="●"/>
            </a:pPr>
            <a:r>
              <a:rPr lang="en-US" sz="1400">
                <a:solidFill>
                  <a:srgbClr val="171616"/>
                </a:solidFill>
                <a:latin typeface="Raleway"/>
                <a:ea typeface="Raleway"/>
                <a:cs typeface="Raleway"/>
                <a:sym typeface="Raleway"/>
              </a:rPr>
              <a:t>States- MA, Illinois, California have 2 top-10 universities each.</a:t>
            </a:r>
            <a:endParaRPr sz="1400">
              <a:solidFill>
                <a:srgbClr val="171616"/>
              </a:solidFill>
              <a:latin typeface="Raleway"/>
              <a:ea typeface="Raleway"/>
              <a:cs typeface="Raleway"/>
              <a:sym typeface="Raleway"/>
            </a:endParaRPr>
          </a:p>
          <a:p>
            <a:pPr indent="-317500" lvl="0" marL="457200" rtl="0" algn="l">
              <a:lnSpc>
                <a:spcPct val="115000"/>
              </a:lnSpc>
              <a:spcBef>
                <a:spcPts val="0"/>
              </a:spcBef>
              <a:spcAft>
                <a:spcPts val="0"/>
              </a:spcAft>
              <a:buClr>
                <a:srgbClr val="D6034A"/>
              </a:buClr>
              <a:buSzPts val="1400"/>
              <a:buFont typeface="Raleway"/>
              <a:buChar char="●"/>
            </a:pPr>
            <a:r>
              <a:rPr lang="en-US" sz="1400">
                <a:solidFill>
                  <a:srgbClr val="171616"/>
                </a:solidFill>
                <a:latin typeface="Raleway"/>
                <a:ea typeface="Raleway"/>
                <a:cs typeface="Raleway"/>
                <a:sym typeface="Raleway"/>
              </a:rPr>
              <a:t>The top 10 schools have an application fee greater than $200 and yet see a 3 times higher number of applicants.</a:t>
            </a:r>
            <a:endParaRPr sz="1400">
              <a:solidFill>
                <a:srgbClr val="171616"/>
              </a:solidFill>
              <a:latin typeface="Raleway"/>
              <a:ea typeface="Raleway"/>
              <a:cs typeface="Raleway"/>
              <a:sym typeface="Raleway"/>
            </a:endParaRPr>
          </a:p>
          <a:p>
            <a:pPr indent="0" lvl="0" marL="0" rtl="0" algn="l">
              <a:lnSpc>
                <a:spcPct val="115000"/>
              </a:lnSpc>
              <a:spcBef>
                <a:spcPts val="600"/>
              </a:spcBef>
              <a:spcAft>
                <a:spcPts val="0"/>
              </a:spcAft>
              <a:buSzPts val="1800"/>
              <a:buNone/>
            </a:pPr>
            <a:r>
              <a:t/>
            </a:r>
            <a:endParaRPr sz="1600">
              <a:latin typeface="Calibri"/>
              <a:ea typeface="Calibri"/>
              <a:cs typeface="Calibri"/>
              <a:sym typeface="Calibri"/>
            </a:endParaRPr>
          </a:p>
          <a:p>
            <a:pPr indent="0" lvl="0" marL="457200" rtl="0" algn="l">
              <a:lnSpc>
                <a:spcPct val="115000"/>
              </a:lnSpc>
              <a:spcBef>
                <a:spcPts val="600"/>
              </a:spcBef>
              <a:spcAft>
                <a:spcPts val="0"/>
              </a:spcAft>
              <a:buSzPts val="1800"/>
              <a:buNone/>
            </a:pPr>
            <a:r>
              <a:t/>
            </a:r>
            <a:endParaRPr sz="1600">
              <a:latin typeface="Calibri"/>
              <a:ea typeface="Calibri"/>
              <a:cs typeface="Calibri"/>
              <a:sym typeface="Calibri"/>
            </a:endParaRPr>
          </a:p>
          <a:p>
            <a:pPr indent="0" lvl="0" marL="0" rtl="0" algn="l">
              <a:lnSpc>
                <a:spcPct val="100000"/>
              </a:lnSpc>
              <a:spcBef>
                <a:spcPts val="600"/>
              </a:spcBef>
              <a:spcAft>
                <a:spcPts val="0"/>
              </a:spcAft>
              <a:buSzPts val="1800"/>
              <a:buNone/>
            </a:pPr>
            <a:r>
              <a:t/>
            </a:r>
            <a:endParaRPr sz="16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19"/>
          <p:cNvSpPr txBox="1"/>
          <p:nvPr>
            <p:ph idx="12" type="sldNum"/>
          </p:nvPr>
        </p:nvSpPr>
        <p:spPr>
          <a:xfrm>
            <a:off x="8480575" y="4696933"/>
            <a:ext cx="548700" cy="313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360" name="Google Shape;360;p19"/>
          <p:cNvSpPr txBox="1"/>
          <p:nvPr>
            <p:ph type="title"/>
          </p:nvPr>
        </p:nvSpPr>
        <p:spPr>
          <a:xfrm>
            <a:off x="109975" y="338400"/>
            <a:ext cx="8992800" cy="73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US">
                <a:solidFill>
                  <a:srgbClr val="171616"/>
                </a:solidFill>
              </a:rPr>
              <a:t>Suggestions to the Robert H.Smith School</a:t>
            </a:r>
            <a:endParaRPr>
              <a:solidFill>
                <a:srgbClr val="171616"/>
              </a:solidFill>
            </a:endParaRPr>
          </a:p>
        </p:txBody>
      </p:sp>
      <p:sp>
        <p:nvSpPr>
          <p:cNvPr id="361" name="Google Shape;361;p19"/>
          <p:cNvSpPr txBox="1"/>
          <p:nvPr>
            <p:ph idx="1" type="body"/>
          </p:nvPr>
        </p:nvSpPr>
        <p:spPr>
          <a:xfrm>
            <a:off x="254975" y="1395848"/>
            <a:ext cx="8511000" cy="30924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600"/>
              </a:spcBef>
              <a:spcAft>
                <a:spcPts val="0"/>
              </a:spcAft>
              <a:buClr>
                <a:srgbClr val="D6034A"/>
              </a:buClr>
              <a:buSzPts val="1600"/>
              <a:buFont typeface="Raleway"/>
              <a:buChar char="●"/>
            </a:pPr>
            <a:r>
              <a:rPr lang="en-US" sz="1600">
                <a:solidFill>
                  <a:srgbClr val="171616"/>
                </a:solidFill>
                <a:latin typeface="Raleway"/>
                <a:ea typeface="Raleway"/>
                <a:cs typeface="Raleway"/>
                <a:sym typeface="Raleway"/>
              </a:rPr>
              <a:t>Reduce the class size</a:t>
            </a:r>
            <a:endParaRPr sz="1600">
              <a:solidFill>
                <a:srgbClr val="171616"/>
              </a:solidFill>
              <a:latin typeface="Raleway"/>
              <a:ea typeface="Raleway"/>
              <a:cs typeface="Raleway"/>
              <a:sym typeface="Raleway"/>
            </a:endParaRPr>
          </a:p>
          <a:p>
            <a:pPr indent="-330200" lvl="0" marL="457200" rtl="0" algn="l">
              <a:lnSpc>
                <a:spcPct val="100000"/>
              </a:lnSpc>
              <a:spcBef>
                <a:spcPts val="0"/>
              </a:spcBef>
              <a:spcAft>
                <a:spcPts val="0"/>
              </a:spcAft>
              <a:buClr>
                <a:srgbClr val="D6034A"/>
              </a:buClr>
              <a:buSzPts val="1600"/>
              <a:buFont typeface="Raleway"/>
              <a:buChar char="●"/>
            </a:pPr>
            <a:r>
              <a:rPr lang="en-US" sz="1600">
                <a:solidFill>
                  <a:srgbClr val="171616"/>
                </a:solidFill>
                <a:latin typeface="Raleway"/>
                <a:ea typeface="Raleway"/>
                <a:cs typeface="Raleway"/>
                <a:sym typeface="Raleway"/>
              </a:rPr>
              <a:t>Conduct more networking events</a:t>
            </a:r>
            <a:endParaRPr sz="1600">
              <a:solidFill>
                <a:srgbClr val="171616"/>
              </a:solidFill>
              <a:latin typeface="Raleway"/>
              <a:ea typeface="Raleway"/>
              <a:cs typeface="Raleway"/>
              <a:sym typeface="Raleway"/>
            </a:endParaRPr>
          </a:p>
          <a:p>
            <a:pPr indent="-330200" lvl="0" marL="457200" rtl="0" algn="l">
              <a:lnSpc>
                <a:spcPct val="100000"/>
              </a:lnSpc>
              <a:spcBef>
                <a:spcPts val="0"/>
              </a:spcBef>
              <a:spcAft>
                <a:spcPts val="0"/>
              </a:spcAft>
              <a:buClr>
                <a:srgbClr val="D6034A"/>
              </a:buClr>
              <a:buSzPts val="1600"/>
              <a:buFont typeface="Raleway"/>
              <a:buChar char="●"/>
            </a:pPr>
            <a:r>
              <a:rPr lang="en-US" sz="1600">
                <a:solidFill>
                  <a:srgbClr val="171616"/>
                </a:solidFill>
                <a:latin typeface="Raleway"/>
                <a:ea typeface="Raleway"/>
                <a:cs typeface="Raleway"/>
                <a:sym typeface="Raleway"/>
              </a:rPr>
              <a:t>Employ more faculties who hold a PhD degree</a:t>
            </a:r>
            <a:endParaRPr sz="1600">
              <a:solidFill>
                <a:srgbClr val="171616"/>
              </a:solidFill>
              <a:latin typeface="Raleway"/>
              <a:ea typeface="Raleway"/>
              <a:cs typeface="Raleway"/>
              <a:sym typeface="Raleway"/>
            </a:endParaRPr>
          </a:p>
          <a:p>
            <a:pPr indent="-330200" lvl="0" marL="457200" rtl="0" algn="l">
              <a:lnSpc>
                <a:spcPct val="100000"/>
              </a:lnSpc>
              <a:spcBef>
                <a:spcPts val="0"/>
              </a:spcBef>
              <a:spcAft>
                <a:spcPts val="0"/>
              </a:spcAft>
              <a:buClr>
                <a:srgbClr val="D6034A"/>
              </a:buClr>
              <a:buSzPts val="1600"/>
              <a:buFont typeface="Raleway"/>
              <a:buChar char="●"/>
            </a:pPr>
            <a:r>
              <a:rPr lang="en-US" sz="1600">
                <a:solidFill>
                  <a:srgbClr val="171616"/>
                </a:solidFill>
                <a:latin typeface="Raleway"/>
                <a:ea typeface="Raleway"/>
                <a:cs typeface="Raleway"/>
                <a:sym typeface="Raleway"/>
              </a:rPr>
              <a:t>Increase the geographical diversity score in the classroom</a:t>
            </a:r>
            <a:endParaRPr sz="1600">
              <a:solidFill>
                <a:srgbClr val="171616"/>
              </a:solidFill>
              <a:latin typeface="Raleway"/>
              <a:ea typeface="Raleway"/>
              <a:cs typeface="Raleway"/>
              <a:sym typeface="Raleway"/>
            </a:endParaRPr>
          </a:p>
          <a:p>
            <a:pPr indent="-330200" lvl="0" marL="457200" rtl="0" algn="l">
              <a:lnSpc>
                <a:spcPct val="100000"/>
              </a:lnSpc>
              <a:spcBef>
                <a:spcPts val="0"/>
              </a:spcBef>
              <a:spcAft>
                <a:spcPts val="0"/>
              </a:spcAft>
              <a:buClr>
                <a:srgbClr val="D6034A"/>
              </a:buClr>
              <a:buSzPts val="1600"/>
              <a:buFont typeface="Raleway"/>
              <a:buChar char="●"/>
            </a:pPr>
            <a:r>
              <a:rPr lang="en-US" sz="1600">
                <a:solidFill>
                  <a:srgbClr val="171616"/>
                </a:solidFill>
                <a:latin typeface="Raleway"/>
                <a:ea typeface="Raleway"/>
                <a:cs typeface="Raleway"/>
                <a:sym typeface="Raleway"/>
              </a:rPr>
              <a:t>Improve their program curriculum</a:t>
            </a:r>
            <a:endParaRPr sz="1600">
              <a:solidFill>
                <a:srgbClr val="171616"/>
              </a:solidFill>
              <a:latin typeface="Raleway"/>
              <a:ea typeface="Raleway"/>
              <a:cs typeface="Raleway"/>
              <a:sym typeface="Raleway"/>
            </a:endParaRPr>
          </a:p>
          <a:p>
            <a:pPr indent="-330200" lvl="0" marL="457200" rtl="0" algn="l">
              <a:lnSpc>
                <a:spcPct val="100000"/>
              </a:lnSpc>
              <a:spcBef>
                <a:spcPts val="0"/>
              </a:spcBef>
              <a:spcAft>
                <a:spcPts val="0"/>
              </a:spcAft>
              <a:buClr>
                <a:srgbClr val="D6034A"/>
              </a:buClr>
              <a:buSzPts val="1600"/>
              <a:buFont typeface="Raleway"/>
              <a:buChar char="●"/>
            </a:pPr>
            <a:r>
              <a:rPr lang="en-US" sz="1600">
                <a:solidFill>
                  <a:srgbClr val="171616"/>
                </a:solidFill>
                <a:latin typeface="Raleway"/>
                <a:ea typeface="Raleway"/>
                <a:cs typeface="Raleway"/>
                <a:sym typeface="Raleway"/>
              </a:rPr>
              <a:t>Increase the admission scores’ requirements</a:t>
            </a:r>
            <a:endParaRPr sz="1600">
              <a:solidFill>
                <a:srgbClr val="171616"/>
              </a:solidFill>
              <a:latin typeface="Raleway"/>
              <a:ea typeface="Raleway"/>
              <a:cs typeface="Raleway"/>
              <a:sym typeface="Raleway"/>
            </a:endParaRPr>
          </a:p>
          <a:p>
            <a:pPr indent="-330200" lvl="0" marL="457200" rtl="0" algn="l">
              <a:lnSpc>
                <a:spcPct val="100000"/>
              </a:lnSpc>
              <a:spcBef>
                <a:spcPts val="0"/>
              </a:spcBef>
              <a:spcAft>
                <a:spcPts val="0"/>
              </a:spcAft>
              <a:buClr>
                <a:srgbClr val="D6034A"/>
              </a:buClr>
              <a:buSzPts val="1600"/>
              <a:buFont typeface="Raleway"/>
              <a:buChar char="●"/>
            </a:pPr>
            <a:r>
              <a:rPr lang="en-US" sz="1600">
                <a:solidFill>
                  <a:srgbClr val="171616"/>
                </a:solidFill>
                <a:latin typeface="Raleway"/>
                <a:ea typeface="Raleway"/>
                <a:cs typeface="Raleway"/>
                <a:sym typeface="Raleway"/>
              </a:rPr>
              <a:t>UMD should consider lowering down their tuition fee</a:t>
            </a:r>
            <a:endParaRPr sz="1600">
              <a:solidFill>
                <a:srgbClr val="171616"/>
              </a:solidFill>
              <a:latin typeface="Raleway"/>
              <a:ea typeface="Raleway"/>
              <a:cs typeface="Raleway"/>
              <a:sym typeface="Raleway"/>
            </a:endParaRPr>
          </a:p>
          <a:p>
            <a:pPr indent="-330200" lvl="0" marL="457200" rtl="0" algn="l">
              <a:lnSpc>
                <a:spcPct val="100000"/>
              </a:lnSpc>
              <a:spcBef>
                <a:spcPts val="0"/>
              </a:spcBef>
              <a:spcAft>
                <a:spcPts val="0"/>
              </a:spcAft>
              <a:buClr>
                <a:srgbClr val="D6034A"/>
              </a:buClr>
              <a:buSzPts val="1600"/>
              <a:buFont typeface="Raleway"/>
              <a:buChar char="●"/>
            </a:pPr>
            <a:r>
              <a:rPr lang="en-US" sz="1600">
                <a:solidFill>
                  <a:srgbClr val="171616"/>
                </a:solidFill>
                <a:latin typeface="Raleway"/>
                <a:ea typeface="Raleway"/>
                <a:cs typeface="Raleway"/>
                <a:sym typeface="Raleway"/>
              </a:rPr>
              <a:t>Should give admits to students who have more number of months’ of work experience</a:t>
            </a:r>
            <a:endParaRPr sz="1600">
              <a:solidFill>
                <a:srgbClr val="171616"/>
              </a:solidFill>
              <a:latin typeface="Raleway"/>
              <a:ea typeface="Raleway"/>
              <a:cs typeface="Raleway"/>
              <a:sym typeface="Raleway"/>
            </a:endParaRPr>
          </a:p>
        </p:txBody>
      </p:sp>
      <p:pic>
        <p:nvPicPr>
          <p:cNvPr id="362" name="Google Shape;362;p19"/>
          <p:cNvPicPr preferRelativeResize="0"/>
          <p:nvPr/>
        </p:nvPicPr>
        <p:blipFill rotWithShape="1">
          <a:blip r:embed="rId3">
            <a:alphaModFix/>
          </a:blip>
          <a:srcRect b="0" l="0" r="0" t="0"/>
          <a:stretch/>
        </p:blipFill>
        <p:spPr>
          <a:xfrm>
            <a:off x="7522599" y="4488360"/>
            <a:ext cx="1621392" cy="5199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
          <p:cNvPicPr preferRelativeResize="0"/>
          <p:nvPr/>
        </p:nvPicPr>
        <p:blipFill rotWithShape="1">
          <a:blip r:embed="rId3">
            <a:alphaModFix/>
          </a:blip>
          <a:srcRect b="0" l="0" r="0" t="0"/>
          <a:stretch/>
        </p:blipFill>
        <p:spPr>
          <a:xfrm>
            <a:off x="0" y="2818748"/>
            <a:ext cx="1217141" cy="681599"/>
          </a:xfrm>
          <a:prstGeom prst="rect">
            <a:avLst/>
          </a:prstGeom>
          <a:noFill/>
          <a:ln>
            <a:noFill/>
          </a:ln>
        </p:spPr>
      </p:pic>
      <p:sp>
        <p:nvSpPr>
          <p:cNvPr id="156" name="Google Shape;156;p2"/>
          <p:cNvSpPr txBox="1"/>
          <p:nvPr>
            <p:ph type="title"/>
          </p:nvPr>
        </p:nvSpPr>
        <p:spPr>
          <a:xfrm>
            <a:off x="924925" y="87125"/>
            <a:ext cx="7356600" cy="8574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Clr>
                <a:schemeClr val="dk1"/>
              </a:buClr>
              <a:buSzPts val="3300"/>
              <a:buFont typeface="Raleway"/>
              <a:buNone/>
            </a:pPr>
            <a:r>
              <a:rPr lang="en-US">
                <a:latin typeface="Raleway"/>
                <a:ea typeface="Raleway"/>
                <a:cs typeface="Raleway"/>
                <a:sym typeface="Raleway"/>
              </a:rPr>
              <a:t>Agenda</a:t>
            </a:r>
            <a:endParaRPr>
              <a:latin typeface="Raleway"/>
              <a:ea typeface="Raleway"/>
              <a:cs typeface="Raleway"/>
              <a:sym typeface="Raleway"/>
            </a:endParaRPr>
          </a:p>
        </p:txBody>
      </p:sp>
      <p:sp>
        <p:nvSpPr>
          <p:cNvPr id="157" name="Google Shape;157;p2"/>
          <p:cNvSpPr txBox="1"/>
          <p:nvPr>
            <p:ph idx="12" type="sldNum"/>
          </p:nvPr>
        </p:nvSpPr>
        <p:spPr>
          <a:xfrm>
            <a:off x="8480575" y="4696933"/>
            <a:ext cx="548700" cy="313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158" name="Google Shape;158;p2"/>
          <p:cNvSpPr/>
          <p:nvPr/>
        </p:nvSpPr>
        <p:spPr>
          <a:xfrm>
            <a:off x="0" y="2413350"/>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2"/>
          <p:cNvSpPr/>
          <p:nvPr/>
        </p:nvSpPr>
        <p:spPr>
          <a:xfrm>
            <a:off x="0" y="2371029"/>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0" name="Google Shape;160;p2"/>
          <p:cNvSpPr/>
          <p:nvPr/>
        </p:nvSpPr>
        <p:spPr>
          <a:xfrm rot="8100000">
            <a:off x="1855668" y="1772730"/>
            <a:ext cx="334744" cy="334744"/>
          </a:xfrm>
          <a:prstGeom prst="teardrop">
            <a:avLst>
              <a:gd fmla="val 100000" name="adj"/>
            </a:avLst>
          </a:prstGeom>
          <a:solidFill>
            <a:srgbClr val="FE8D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1" name="Google Shape;161;p2"/>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2"/>
                </a:solidFill>
                <a:latin typeface="Lato"/>
                <a:ea typeface="Lato"/>
                <a:cs typeface="Lato"/>
                <a:sym typeface="Lato"/>
              </a:rPr>
              <a:t>1</a:t>
            </a:r>
            <a:endParaRPr b="0" i="0" sz="600" u="none" cap="none" strike="noStrike">
              <a:solidFill>
                <a:schemeClr val="dk2"/>
              </a:solidFill>
              <a:latin typeface="Lato"/>
              <a:ea typeface="Lato"/>
              <a:cs typeface="Lato"/>
              <a:sym typeface="Lato"/>
            </a:endParaRPr>
          </a:p>
        </p:txBody>
      </p:sp>
      <p:sp>
        <p:nvSpPr>
          <p:cNvPr id="162" name="Google Shape;162;p2"/>
          <p:cNvSpPr/>
          <p:nvPr/>
        </p:nvSpPr>
        <p:spPr>
          <a:xfrm rot="8100000">
            <a:off x="3883743" y="1772730"/>
            <a:ext cx="334744" cy="334744"/>
          </a:xfrm>
          <a:prstGeom prst="teardrop">
            <a:avLst>
              <a:gd fmla="val 100000" name="adj"/>
            </a:avLst>
          </a:prstGeom>
          <a:solidFill>
            <a:srgbClr val="FE6C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3" name="Google Shape;163;p2"/>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2"/>
                </a:solidFill>
                <a:latin typeface="Lato"/>
                <a:ea typeface="Lato"/>
                <a:cs typeface="Lato"/>
                <a:sym typeface="Lato"/>
              </a:rPr>
              <a:t>3</a:t>
            </a:r>
            <a:endParaRPr b="0" i="0" sz="600" u="none" cap="none" strike="noStrike">
              <a:solidFill>
                <a:schemeClr val="dk2"/>
              </a:solidFill>
              <a:latin typeface="Lato"/>
              <a:ea typeface="Lato"/>
              <a:cs typeface="Lato"/>
              <a:sym typeface="Lato"/>
            </a:endParaRPr>
          </a:p>
        </p:txBody>
      </p:sp>
      <p:sp>
        <p:nvSpPr>
          <p:cNvPr id="164" name="Google Shape;164;p2"/>
          <p:cNvSpPr/>
          <p:nvPr/>
        </p:nvSpPr>
        <p:spPr>
          <a:xfrm rot="8100000">
            <a:off x="5911818" y="1772730"/>
            <a:ext cx="334744" cy="334744"/>
          </a:xfrm>
          <a:prstGeom prst="teardrop">
            <a:avLst>
              <a:gd fmla="val 100000" name="adj"/>
            </a:avLst>
          </a:prstGeom>
          <a:solidFill>
            <a:srgbClr val="FD0A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5" name="Google Shape;165;p2"/>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2"/>
                </a:solidFill>
                <a:latin typeface="Lato"/>
                <a:ea typeface="Lato"/>
                <a:cs typeface="Lato"/>
                <a:sym typeface="Lato"/>
              </a:rPr>
              <a:t>5</a:t>
            </a:r>
            <a:endParaRPr b="0" i="0" sz="600" u="none" cap="none" strike="noStrike">
              <a:solidFill>
                <a:schemeClr val="dk2"/>
              </a:solidFill>
              <a:latin typeface="Lato"/>
              <a:ea typeface="Lato"/>
              <a:cs typeface="Lato"/>
              <a:sym typeface="Lato"/>
            </a:endParaRPr>
          </a:p>
        </p:txBody>
      </p:sp>
      <p:sp>
        <p:nvSpPr>
          <p:cNvPr id="166" name="Google Shape;166;p2"/>
          <p:cNvSpPr/>
          <p:nvPr/>
        </p:nvSpPr>
        <p:spPr>
          <a:xfrm rot="-2700000">
            <a:off x="4922066" y="3645629"/>
            <a:ext cx="334744" cy="334744"/>
          </a:xfrm>
          <a:prstGeom prst="teardrop">
            <a:avLst>
              <a:gd fmla="val 100000" name="adj"/>
            </a:avLst>
          </a:prstGeom>
          <a:solidFill>
            <a:srgbClr val="FFD9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7" name="Google Shape;167;p2"/>
          <p:cNvSpPr/>
          <p:nvPr/>
        </p:nvSpPr>
        <p:spPr>
          <a:xfrm rot="-2700000">
            <a:off x="6968610" y="3670379"/>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8" name="Google Shape;168;p2"/>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2"/>
                </a:solidFill>
                <a:latin typeface="Lato"/>
                <a:ea typeface="Lato"/>
                <a:cs typeface="Lato"/>
                <a:sym typeface="Lato"/>
              </a:rPr>
              <a:t>4</a:t>
            </a:r>
            <a:endParaRPr b="0" i="0" sz="600" u="none" cap="none" strike="noStrike">
              <a:solidFill>
                <a:schemeClr val="dk2"/>
              </a:solidFill>
              <a:latin typeface="Lato"/>
              <a:ea typeface="Lato"/>
              <a:cs typeface="Lato"/>
              <a:sym typeface="Lato"/>
            </a:endParaRPr>
          </a:p>
        </p:txBody>
      </p:sp>
      <p:sp>
        <p:nvSpPr>
          <p:cNvPr id="169" name="Google Shape;169;p2"/>
          <p:cNvSpPr/>
          <p:nvPr/>
        </p:nvSpPr>
        <p:spPr>
          <a:xfrm rot="-2700000">
            <a:off x="2893992" y="3645629"/>
            <a:ext cx="334744" cy="334744"/>
          </a:xfrm>
          <a:prstGeom prst="teardrop">
            <a:avLst>
              <a:gd fmla="val 100000" name="adj"/>
            </a:avLst>
          </a:prstGeom>
          <a:solidFill>
            <a:srgbClr val="FFF4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0" name="Google Shape;170;p2"/>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2"/>
                </a:solidFill>
                <a:latin typeface="Lato"/>
                <a:ea typeface="Lato"/>
                <a:cs typeface="Lato"/>
                <a:sym typeface="Lato"/>
              </a:rPr>
              <a:t>2</a:t>
            </a:r>
            <a:endParaRPr b="0" i="0" sz="600" u="none" cap="none" strike="noStrike">
              <a:solidFill>
                <a:schemeClr val="dk2"/>
              </a:solidFill>
              <a:latin typeface="Lato"/>
              <a:ea typeface="Lato"/>
              <a:cs typeface="Lato"/>
              <a:sym typeface="Lato"/>
            </a:endParaRPr>
          </a:p>
        </p:txBody>
      </p:sp>
      <p:sp>
        <p:nvSpPr>
          <p:cNvPr id="171" name="Google Shape;171;p2"/>
          <p:cNvSpPr txBox="1"/>
          <p:nvPr/>
        </p:nvSpPr>
        <p:spPr>
          <a:xfrm>
            <a:off x="1379850"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dk2"/>
                </a:solidFill>
                <a:latin typeface="Raleway"/>
                <a:ea typeface="Raleway"/>
                <a:cs typeface="Raleway"/>
                <a:sym typeface="Raleway"/>
              </a:rPr>
              <a:t>Introduction</a:t>
            </a:r>
            <a:r>
              <a:rPr b="1" i="0" lang="en-US" sz="1100" u="none" cap="none" strike="noStrike">
                <a:solidFill>
                  <a:schemeClr val="dk2"/>
                </a:solidFill>
                <a:latin typeface="Lato"/>
                <a:ea typeface="Lato"/>
                <a:cs typeface="Lato"/>
                <a:sym typeface="Lato"/>
              </a:rPr>
              <a:t> </a:t>
            </a:r>
            <a:endParaRPr b="1" i="0" sz="1100" u="none" cap="none" strike="noStrike">
              <a:solidFill>
                <a:schemeClr val="dk2"/>
              </a:solidFill>
              <a:latin typeface="Lato"/>
              <a:ea typeface="Lato"/>
              <a:cs typeface="Lato"/>
              <a:sym typeface="Lato"/>
            </a:endParaRPr>
          </a:p>
        </p:txBody>
      </p:sp>
      <p:sp>
        <p:nvSpPr>
          <p:cNvPr id="172" name="Google Shape;172;p2"/>
          <p:cNvSpPr txBox="1"/>
          <p:nvPr/>
        </p:nvSpPr>
        <p:spPr>
          <a:xfrm>
            <a:off x="3377205"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dk2"/>
                </a:solidFill>
                <a:latin typeface="Raleway"/>
                <a:ea typeface="Raleway"/>
                <a:cs typeface="Raleway"/>
                <a:sym typeface="Raleway"/>
              </a:rPr>
              <a:t>Conceptual Database Design</a:t>
            </a:r>
            <a:endParaRPr b="1" i="0" sz="1100" u="none" cap="none" strike="noStrike">
              <a:solidFill>
                <a:schemeClr val="dk2"/>
              </a:solidFill>
              <a:latin typeface="Raleway"/>
              <a:ea typeface="Raleway"/>
              <a:cs typeface="Raleway"/>
              <a:sym typeface="Raleway"/>
            </a:endParaRPr>
          </a:p>
        </p:txBody>
      </p:sp>
      <p:sp>
        <p:nvSpPr>
          <p:cNvPr id="173" name="Google Shape;173;p2"/>
          <p:cNvSpPr txBox="1"/>
          <p:nvPr/>
        </p:nvSpPr>
        <p:spPr>
          <a:xfrm>
            <a:off x="5436010"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dk2"/>
                </a:solidFill>
                <a:latin typeface="Raleway"/>
                <a:ea typeface="Raleway"/>
                <a:cs typeface="Raleway"/>
                <a:sym typeface="Raleway"/>
              </a:rPr>
              <a:t>Use Cases </a:t>
            </a:r>
            <a:endParaRPr b="1" i="0" sz="1100" u="none" cap="none" strike="noStrike">
              <a:solidFill>
                <a:schemeClr val="dk2"/>
              </a:solidFill>
              <a:latin typeface="Raleway"/>
              <a:ea typeface="Raleway"/>
              <a:cs typeface="Raleway"/>
              <a:sym typeface="Raleway"/>
            </a:endParaRPr>
          </a:p>
        </p:txBody>
      </p:sp>
      <p:sp>
        <p:nvSpPr>
          <p:cNvPr id="174" name="Google Shape;174;p2"/>
          <p:cNvSpPr txBox="1"/>
          <p:nvPr/>
        </p:nvSpPr>
        <p:spPr>
          <a:xfrm>
            <a:off x="2418175"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dk2"/>
                </a:solidFill>
                <a:latin typeface="Raleway"/>
                <a:ea typeface="Raleway"/>
                <a:cs typeface="Raleway"/>
                <a:sym typeface="Raleway"/>
              </a:rPr>
              <a:t>Background</a:t>
            </a:r>
            <a:endParaRPr b="1" i="0" sz="1100" u="none" cap="none" strike="noStrike">
              <a:solidFill>
                <a:schemeClr val="dk2"/>
              </a:solidFill>
              <a:latin typeface="Raleway"/>
              <a:ea typeface="Raleway"/>
              <a:cs typeface="Raleway"/>
              <a:sym typeface="Raleway"/>
            </a:endParaRPr>
          </a:p>
        </p:txBody>
      </p:sp>
      <p:sp>
        <p:nvSpPr>
          <p:cNvPr id="175" name="Google Shape;175;p2"/>
          <p:cNvSpPr txBox="1"/>
          <p:nvPr/>
        </p:nvSpPr>
        <p:spPr>
          <a:xfrm>
            <a:off x="4446238"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dk2"/>
                </a:solidFill>
                <a:latin typeface="Raleway"/>
                <a:ea typeface="Raleway"/>
                <a:cs typeface="Raleway"/>
                <a:sym typeface="Raleway"/>
              </a:rPr>
              <a:t>Physical Design</a:t>
            </a:r>
            <a:endParaRPr b="1" i="0" sz="1100" u="none" cap="none" strike="noStrike">
              <a:solidFill>
                <a:schemeClr val="dk2"/>
              </a:solidFill>
              <a:latin typeface="Raleway"/>
              <a:ea typeface="Raleway"/>
              <a:cs typeface="Raleway"/>
              <a:sym typeface="Raleway"/>
            </a:endParaRPr>
          </a:p>
        </p:txBody>
      </p:sp>
      <p:sp>
        <p:nvSpPr>
          <p:cNvPr id="176" name="Google Shape;176;p2"/>
          <p:cNvSpPr txBox="1"/>
          <p:nvPr/>
        </p:nvSpPr>
        <p:spPr>
          <a:xfrm>
            <a:off x="6492782" y="41091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dk2"/>
                </a:solidFill>
                <a:latin typeface="Raleway"/>
                <a:ea typeface="Raleway"/>
                <a:cs typeface="Raleway"/>
                <a:sym typeface="Raleway"/>
              </a:rPr>
              <a:t>Applications</a:t>
            </a:r>
            <a:endParaRPr b="1" i="0" sz="1100" u="none" cap="none" strike="noStrike">
              <a:solidFill>
                <a:schemeClr val="dk2"/>
              </a:solidFill>
              <a:latin typeface="Raleway"/>
              <a:ea typeface="Raleway"/>
              <a:cs typeface="Raleway"/>
              <a:sym typeface="Raleway"/>
            </a:endParaRPr>
          </a:p>
        </p:txBody>
      </p:sp>
      <p:sp>
        <p:nvSpPr>
          <p:cNvPr id="177" name="Google Shape;177;p2"/>
          <p:cNvSpPr/>
          <p:nvPr/>
        </p:nvSpPr>
        <p:spPr>
          <a:xfrm>
            <a:off x="7356354" y="5010358"/>
            <a:ext cx="893700" cy="133067"/>
          </a:xfrm>
          <a:prstGeom prst="rect">
            <a:avLst/>
          </a:prstGeom>
          <a:gradFill>
            <a:gsLst>
              <a:gs pos="0">
                <a:srgbClr val="FFFF00"/>
              </a:gs>
              <a:gs pos="74000">
                <a:srgbClr val="FFD095"/>
              </a:gs>
              <a:gs pos="83000">
                <a:srgbClr val="FFD095"/>
              </a:gs>
              <a:gs pos="100000">
                <a:srgbClr val="FFDFB7"/>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8" name="Google Shape;178;p2"/>
          <p:cNvSpPr/>
          <p:nvPr/>
        </p:nvSpPr>
        <p:spPr>
          <a:xfrm>
            <a:off x="8250300" y="5010358"/>
            <a:ext cx="893700" cy="133067"/>
          </a:xfrm>
          <a:prstGeom prst="rect">
            <a:avLst/>
          </a:prstGeom>
          <a:solidFill>
            <a:srgbClr val="3038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9" name="Google Shape;179;p2"/>
          <p:cNvSpPr/>
          <p:nvPr/>
        </p:nvSpPr>
        <p:spPr>
          <a:xfrm>
            <a:off x="488013" y="5010433"/>
            <a:ext cx="6868218" cy="133067"/>
          </a:xfrm>
          <a:prstGeom prst="rect">
            <a:avLst/>
          </a:prstGeom>
          <a:gradFill>
            <a:gsLst>
              <a:gs pos="0">
                <a:srgbClr val="FF93B8"/>
              </a:gs>
              <a:gs pos="46000">
                <a:srgbClr val="FD0156"/>
              </a:gs>
              <a:gs pos="100000">
                <a:srgbClr val="910131"/>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80" name="Google Shape;180;p2"/>
          <p:cNvPicPr preferRelativeResize="0"/>
          <p:nvPr/>
        </p:nvPicPr>
        <p:blipFill rotWithShape="1">
          <a:blip r:embed="rId4">
            <a:alphaModFix/>
          </a:blip>
          <a:srcRect b="0" l="0" r="0" t="0"/>
          <a:stretch/>
        </p:blipFill>
        <p:spPr>
          <a:xfrm>
            <a:off x="7522608" y="4490288"/>
            <a:ext cx="1621392" cy="519995"/>
          </a:xfrm>
          <a:prstGeom prst="rect">
            <a:avLst/>
          </a:prstGeom>
          <a:noFill/>
          <a:ln>
            <a:noFill/>
          </a:ln>
        </p:spPr>
      </p:pic>
      <p:sp>
        <p:nvSpPr>
          <p:cNvPr id="181" name="Google Shape;181;p2"/>
          <p:cNvSpPr/>
          <p:nvPr/>
        </p:nvSpPr>
        <p:spPr>
          <a:xfrm rot="8100000">
            <a:off x="7848504" y="1749584"/>
            <a:ext cx="334744" cy="334744"/>
          </a:xfrm>
          <a:prstGeom prst="teardrop">
            <a:avLst>
              <a:gd fmla="val 100000" name="adj"/>
            </a:avLst>
          </a:prstGeom>
          <a:solidFill>
            <a:srgbClr val="D603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2" name="Google Shape;182;p2"/>
          <p:cNvSpPr/>
          <p:nvPr/>
        </p:nvSpPr>
        <p:spPr>
          <a:xfrm>
            <a:off x="7948826" y="182311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2"/>
                </a:solidFill>
                <a:latin typeface="Lato"/>
                <a:ea typeface="Lato"/>
                <a:cs typeface="Lato"/>
                <a:sym typeface="Lato"/>
              </a:rPr>
              <a:t>7</a:t>
            </a:r>
            <a:endParaRPr b="0" i="0" sz="600" u="none" cap="none" strike="noStrike">
              <a:solidFill>
                <a:schemeClr val="dk2"/>
              </a:solidFill>
              <a:latin typeface="Lato"/>
              <a:ea typeface="Lato"/>
              <a:cs typeface="Lato"/>
              <a:sym typeface="Lato"/>
            </a:endParaRPr>
          </a:p>
        </p:txBody>
      </p:sp>
      <p:sp>
        <p:nvSpPr>
          <p:cNvPr id="183" name="Google Shape;183;p2"/>
          <p:cNvSpPr/>
          <p:nvPr/>
        </p:nvSpPr>
        <p:spPr>
          <a:xfrm flipH="1">
            <a:off x="7068932" y="3764555"/>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2"/>
                </a:solidFill>
                <a:latin typeface="Lato"/>
                <a:ea typeface="Lato"/>
                <a:cs typeface="Lato"/>
                <a:sym typeface="Lato"/>
              </a:rPr>
              <a:t>6</a:t>
            </a:r>
            <a:endParaRPr b="0" i="0" sz="600" u="none" cap="none" strike="noStrike">
              <a:solidFill>
                <a:schemeClr val="dk2"/>
              </a:solidFill>
              <a:latin typeface="Lato"/>
              <a:ea typeface="Lato"/>
              <a:cs typeface="Lato"/>
              <a:sym typeface="Lato"/>
            </a:endParaRPr>
          </a:p>
        </p:txBody>
      </p:sp>
      <p:sp>
        <p:nvSpPr>
          <p:cNvPr id="184" name="Google Shape;184;p2"/>
          <p:cNvSpPr txBox="1"/>
          <p:nvPr/>
        </p:nvSpPr>
        <p:spPr>
          <a:xfrm>
            <a:off x="7494790" y="1452507"/>
            <a:ext cx="9516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323F4F"/>
                </a:solidFill>
                <a:latin typeface="Raleway"/>
                <a:ea typeface="Raleway"/>
                <a:cs typeface="Raleway"/>
                <a:sym typeface="Raleway"/>
              </a:rPr>
              <a:t>Inferences</a:t>
            </a:r>
            <a:endParaRPr b="1" i="0" sz="1600" u="none" cap="none" strike="noStrike">
              <a:solidFill>
                <a:srgbClr val="000000"/>
              </a:solidFill>
              <a:latin typeface="Arial"/>
              <a:ea typeface="Arial"/>
              <a:cs typeface="Arial"/>
              <a:sym typeface="Arial"/>
            </a:endParaRPr>
          </a:p>
        </p:txBody>
      </p:sp>
      <p:sp>
        <p:nvSpPr>
          <p:cNvPr id="185" name="Google Shape;185;p2"/>
          <p:cNvSpPr/>
          <p:nvPr/>
        </p:nvSpPr>
        <p:spPr>
          <a:xfrm rot="-2700000">
            <a:off x="8587560" y="2629404"/>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6" name="Google Shape;186;p2"/>
          <p:cNvSpPr/>
          <p:nvPr/>
        </p:nvSpPr>
        <p:spPr>
          <a:xfrm>
            <a:off x="8687875" y="2729725"/>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chemeClr val="dk2"/>
                </a:solidFill>
                <a:latin typeface="Lato"/>
                <a:ea typeface="Lato"/>
                <a:cs typeface="Lato"/>
                <a:sym typeface="Lato"/>
              </a:rPr>
              <a:t>  8</a:t>
            </a:r>
            <a:endParaRPr b="0" i="0" sz="600" u="none" cap="none" strike="noStrike">
              <a:solidFill>
                <a:schemeClr val="dk2"/>
              </a:solidFill>
              <a:latin typeface="Lato"/>
              <a:ea typeface="Lato"/>
              <a:cs typeface="Lato"/>
              <a:sym typeface="Lato"/>
            </a:endParaRPr>
          </a:p>
        </p:txBody>
      </p:sp>
      <p:sp>
        <p:nvSpPr>
          <p:cNvPr id="187" name="Google Shape;187;p2"/>
          <p:cNvSpPr txBox="1"/>
          <p:nvPr/>
        </p:nvSpPr>
        <p:spPr>
          <a:xfrm>
            <a:off x="8139600" y="3001400"/>
            <a:ext cx="10806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dk2"/>
                </a:solidFill>
                <a:latin typeface="Raleway"/>
                <a:ea typeface="Raleway"/>
                <a:cs typeface="Raleway"/>
                <a:sym typeface="Raleway"/>
              </a:rPr>
              <a:t>Suggestions</a:t>
            </a:r>
            <a:endParaRPr b="1" i="0" sz="1100" u="none" cap="none" strike="noStrike">
              <a:solidFill>
                <a:schemeClr val="dk2"/>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sp>
        <p:nvSpPr>
          <p:cNvPr id="367" name="Google Shape;367;p20"/>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68" name="Google Shape;368;p20"/>
          <p:cNvPicPr preferRelativeResize="0"/>
          <p:nvPr/>
        </p:nvPicPr>
        <p:blipFill rotWithShape="1">
          <a:blip r:embed="rId3">
            <a:alphaModFix/>
          </a:blip>
          <a:srcRect b="7258" l="0" r="23297" t="1831"/>
          <a:stretch/>
        </p:blipFill>
        <p:spPr>
          <a:xfrm>
            <a:off x="2642616" y="10"/>
            <a:ext cx="6501384" cy="5143490"/>
          </a:xfrm>
          <a:prstGeom prst="rect">
            <a:avLst/>
          </a:prstGeom>
          <a:noFill/>
          <a:ln>
            <a:noFill/>
          </a:ln>
        </p:spPr>
      </p:pic>
      <p:sp>
        <p:nvSpPr>
          <p:cNvPr id="369" name="Google Shape;369;p20"/>
          <p:cNvSpPr/>
          <p:nvPr/>
        </p:nvSpPr>
        <p:spPr>
          <a:xfrm>
            <a:off x="0" y="0"/>
            <a:ext cx="7317450" cy="5143500"/>
          </a:xfrm>
          <a:prstGeom prst="rect">
            <a:avLst/>
          </a:prstGeom>
          <a:gradFill>
            <a:gsLst>
              <a:gs pos="0">
                <a:srgbClr val="FFFFFF">
                  <a:alpha val="0"/>
                </a:srgbClr>
              </a:gs>
              <a:gs pos="19000">
                <a:srgbClr val="FFFFFF">
                  <a:alpha val="37254"/>
                </a:srgbClr>
              </a:gs>
              <a:gs pos="35000">
                <a:srgbClr val="FFFFFF">
                  <a:alpha val="78431"/>
                </a:srgbClr>
              </a:gs>
              <a:gs pos="5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0" name="Google Shape;370;p20"/>
          <p:cNvSpPr txBox="1"/>
          <p:nvPr>
            <p:ph type="title"/>
          </p:nvPr>
        </p:nvSpPr>
        <p:spPr>
          <a:xfrm>
            <a:off x="358485" y="841772"/>
            <a:ext cx="3017520" cy="2403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Raleway"/>
              <a:buNone/>
            </a:pPr>
            <a:r>
              <a:rPr lang="en-US" sz="3600">
                <a:latin typeface="Raleway"/>
                <a:ea typeface="Raleway"/>
                <a:cs typeface="Raleway"/>
                <a:sym typeface="Raleway"/>
              </a:rPr>
              <a:t>ThankYou</a:t>
            </a:r>
            <a:endParaRPr/>
          </a:p>
        </p:txBody>
      </p:sp>
      <p:sp>
        <p:nvSpPr>
          <p:cNvPr id="371" name="Google Shape;371;p20"/>
          <p:cNvSpPr txBox="1"/>
          <p:nvPr>
            <p:ph idx="1" type="body"/>
          </p:nvPr>
        </p:nvSpPr>
        <p:spPr>
          <a:xfrm>
            <a:off x="358485" y="3654691"/>
            <a:ext cx="3017519" cy="9061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500"/>
              <a:buNone/>
            </a:pPr>
            <a:r>
              <a:rPr lang="en-US" sz="1500">
                <a:latin typeface="Raleway"/>
                <a:ea typeface="Raleway"/>
                <a:cs typeface="Raleway"/>
                <a:sym typeface="Raleway"/>
              </a:rPr>
              <a:t>Questions!!</a:t>
            </a:r>
            <a:endParaRPr/>
          </a:p>
        </p:txBody>
      </p:sp>
      <p:sp>
        <p:nvSpPr>
          <p:cNvPr id="372" name="Google Shape;372;p20"/>
          <p:cNvSpPr/>
          <p:nvPr/>
        </p:nvSpPr>
        <p:spPr>
          <a:xfrm rot="5400000">
            <a:off x="569941" y="260093"/>
            <a:ext cx="109728" cy="528066"/>
          </a:xfrm>
          <a:prstGeom prst="rect">
            <a:avLst/>
          </a:prstGeom>
          <a:solidFill>
            <a:srgbClr val="D603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373" name="Google Shape;373;p20"/>
          <p:cNvSpPr/>
          <p:nvPr/>
        </p:nvSpPr>
        <p:spPr>
          <a:xfrm>
            <a:off x="360771" y="3410190"/>
            <a:ext cx="2983230" cy="13716"/>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
          <p:cNvSpPr txBox="1"/>
          <p:nvPr>
            <p:ph type="title"/>
          </p:nvPr>
        </p:nvSpPr>
        <p:spPr>
          <a:xfrm>
            <a:off x="338400" y="415450"/>
            <a:ext cx="8510400" cy="85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US">
                <a:solidFill>
                  <a:srgbClr val="171616"/>
                </a:solidFill>
              </a:rPr>
              <a:t>Mission Statement</a:t>
            </a:r>
            <a:endParaRPr>
              <a:solidFill>
                <a:srgbClr val="171616"/>
              </a:solidFill>
            </a:endParaRPr>
          </a:p>
        </p:txBody>
      </p:sp>
      <p:sp>
        <p:nvSpPr>
          <p:cNvPr id="193" name="Google Shape;193;p3"/>
          <p:cNvSpPr txBox="1"/>
          <p:nvPr>
            <p:ph idx="1" type="body"/>
          </p:nvPr>
        </p:nvSpPr>
        <p:spPr>
          <a:xfrm>
            <a:off x="0" y="1066700"/>
            <a:ext cx="7227300" cy="1780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1800"/>
              <a:buNone/>
            </a:pPr>
            <a:r>
              <a:t/>
            </a:r>
            <a:endParaRPr sz="1400">
              <a:solidFill>
                <a:srgbClr val="000000"/>
              </a:solidFill>
              <a:latin typeface="Raleway SemiBold"/>
              <a:ea typeface="Raleway SemiBold"/>
              <a:cs typeface="Raleway SemiBold"/>
              <a:sym typeface="Raleway SemiBold"/>
            </a:endParaRPr>
          </a:p>
          <a:p>
            <a:pPr indent="0" lvl="0" marL="0" rtl="0" algn="ctr">
              <a:lnSpc>
                <a:spcPct val="150000"/>
              </a:lnSpc>
              <a:spcBef>
                <a:spcPts val="0"/>
              </a:spcBef>
              <a:spcAft>
                <a:spcPts val="0"/>
              </a:spcAft>
              <a:buSzPts val="1800"/>
              <a:buNone/>
            </a:pPr>
            <a:r>
              <a:t/>
            </a:r>
            <a:endParaRPr sz="1200">
              <a:solidFill>
                <a:srgbClr val="000000"/>
              </a:solidFill>
              <a:latin typeface="Raleway SemiBold"/>
              <a:ea typeface="Raleway SemiBold"/>
              <a:cs typeface="Raleway SemiBold"/>
              <a:sym typeface="Raleway SemiBold"/>
            </a:endParaRPr>
          </a:p>
          <a:p>
            <a:pPr indent="0" lvl="0" marL="0" rtl="0" algn="ctr">
              <a:lnSpc>
                <a:spcPct val="150000"/>
              </a:lnSpc>
              <a:spcBef>
                <a:spcPts val="0"/>
              </a:spcBef>
              <a:spcAft>
                <a:spcPts val="0"/>
              </a:spcAft>
              <a:buSzPts val="1800"/>
              <a:buNone/>
            </a:pPr>
            <a:r>
              <a:t/>
            </a:r>
            <a:endParaRPr sz="1200">
              <a:solidFill>
                <a:srgbClr val="000000"/>
              </a:solidFill>
              <a:latin typeface="Raleway SemiBold"/>
              <a:ea typeface="Raleway SemiBold"/>
              <a:cs typeface="Raleway SemiBold"/>
              <a:sym typeface="Raleway SemiBold"/>
            </a:endParaRPr>
          </a:p>
          <a:p>
            <a:pPr indent="0" lvl="0" marL="0" rtl="0" algn="l">
              <a:lnSpc>
                <a:spcPct val="150000"/>
              </a:lnSpc>
              <a:spcBef>
                <a:spcPts val="0"/>
              </a:spcBef>
              <a:spcAft>
                <a:spcPts val="0"/>
              </a:spcAft>
              <a:buSzPts val="1800"/>
              <a:buNone/>
            </a:pPr>
            <a:r>
              <a:t/>
            </a:r>
            <a:endParaRPr sz="1200">
              <a:solidFill>
                <a:srgbClr val="000000"/>
              </a:solidFill>
              <a:latin typeface="Raleway SemiBold"/>
              <a:ea typeface="Raleway SemiBold"/>
              <a:cs typeface="Raleway SemiBold"/>
              <a:sym typeface="Raleway SemiBold"/>
            </a:endParaRPr>
          </a:p>
          <a:p>
            <a:pPr indent="-342900" lvl="0" marL="457200" rtl="0" algn="l">
              <a:lnSpc>
                <a:spcPct val="150000"/>
              </a:lnSpc>
              <a:spcBef>
                <a:spcPts val="0"/>
              </a:spcBef>
              <a:spcAft>
                <a:spcPts val="0"/>
              </a:spcAft>
              <a:buClr>
                <a:srgbClr val="000000"/>
              </a:buClr>
              <a:buSzPts val="1800"/>
              <a:buChar char="●"/>
            </a:pPr>
            <a:r>
              <a:rPr lang="en-US" sz="1200">
                <a:solidFill>
                  <a:srgbClr val="000000"/>
                </a:solidFill>
                <a:latin typeface="Raleway SemiBold"/>
                <a:ea typeface="Raleway SemiBold"/>
                <a:cs typeface="Raleway SemiBold"/>
                <a:sym typeface="Raleway SemiBold"/>
              </a:rPr>
              <a:t>Identify the </a:t>
            </a:r>
            <a:r>
              <a:rPr b="1" lang="en-US" sz="1300" u="sng">
                <a:solidFill>
                  <a:srgbClr val="000000"/>
                </a:solidFill>
                <a:latin typeface="Raleway"/>
                <a:ea typeface="Raleway"/>
                <a:cs typeface="Raleway"/>
                <a:sym typeface="Raleway"/>
              </a:rPr>
              <a:t>best</a:t>
            </a:r>
            <a:r>
              <a:rPr lang="en-US" sz="1200">
                <a:solidFill>
                  <a:srgbClr val="000000"/>
                </a:solidFill>
                <a:latin typeface="Raleway SemiBold"/>
                <a:ea typeface="Raleway SemiBold"/>
                <a:cs typeface="Raleway SemiBold"/>
                <a:sym typeface="Raleway SemiBold"/>
              </a:rPr>
              <a:t> pair of </a:t>
            </a:r>
            <a:r>
              <a:rPr b="1" lang="en-US" sz="1200" u="sng">
                <a:solidFill>
                  <a:srgbClr val="000000"/>
                </a:solidFill>
                <a:latin typeface="Raleway"/>
                <a:ea typeface="Raleway"/>
                <a:cs typeface="Raleway"/>
                <a:sym typeface="Raleway"/>
              </a:rPr>
              <a:t>student</a:t>
            </a:r>
            <a:r>
              <a:rPr b="1" lang="en-US" sz="1200">
                <a:solidFill>
                  <a:srgbClr val="000000"/>
                </a:solidFill>
                <a:latin typeface="Raleway"/>
                <a:ea typeface="Raleway"/>
                <a:cs typeface="Raleway"/>
                <a:sym typeface="Raleway"/>
              </a:rPr>
              <a:t> </a:t>
            </a:r>
            <a:r>
              <a:rPr lang="en-US" sz="1200">
                <a:solidFill>
                  <a:srgbClr val="000000"/>
                </a:solidFill>
                <a:latin typeface="Raleway SemiBold"/>
                <a:ea typeface="Raleway SemiBold"/>
                <a:cs typeface="Raleway SemiBold"/>
                <a:sym typeface="Raleway SemiBold"/>
              </a:rPr>
              <a:t>and </a:t>
            </a:r>
            <a:r>
              <a:rPr b="1" lang="en-US" sz="1200" u="sng">
                <a:solidFill>
                  <a:srgbClr val="000000"/>
                </a:solidFill>
                <a:latin typeface="Raleway"/>
                <a:ea typeface="Raleway"/>
                <a:cs typeface="Raleway"/>
                <a:sym typeface="Raleway"/>
              </a:rPr>
              <a:t>B-School</a:t>
            </a:r>
            <a:r>
              <a:rPr lang="en-US" sz="1200">
                <a:solidFill>
                  <a:srgbClr val="000000"/>
                </a:solidFill>
                <a:latin typeface="Raleway SemiBold"/>
                <a:ea typeface="Raleway SemiBold"/>
                <a:cs typeface="Raleway SemiBold"/>
                <a:sym typeface="Raleway SemiBold"/>
              </a:rPr>
              <a:t>, the one they desire and deserve. </a:t>
            </a:r>
            <a:endParaRPr sz="1200">
              <a:solidFill>
                <a:srgbClr val="000000"/>
              </a:solidFill>
              <a:latin typeface="Raleway SemiBold"/>
              <a:ea typeface="Raleway SemiBold"/>
              <a:cs typeface="Raleway SemiBold"/>
              <a:sym typeface="Raleway SemiBold"/>
            </a:endParaRPr>
          </a:p>
          <a:p>
            <a:pPr indent="-342900" lvl="0" marL="457200" rtl="0" algn="l">
              <a:lnSpc>
                <a:spcPct val="150000"/>
              </a:lnSpc>
              <a:spcBef>
                <a:spcPts val="0"/>
              </a:spcBef>
              <a:spcAft>
                <a:spcPts val="0"/>
              </a:spcAft>
              <a:buClr>
                <a:srgbClr val="000000"/>
              </a:buClr>
              <a:buSzPts val="1800"/>
              <a:buChar char="●"/>
            </a:pPr>
            <a:r>
              <a:rPr lang="en-US" sz="1200">
                <a:solidFill>
                  <a:srgbClr val="000000"/>
                </a:solidFill>
                <a:latin typeface="Raleway SemiBold"/>
                <a:ea typeface="Raleway SemiBold"/>
                <a:cs typeface="Raleway SemiBold"/>
                <a:sym typeface="Raleway SemiBold"/>
              </a:rPr>
              <a:t>Provide B-schools insights into specific areas they must revamp to </a:t>
            </a:r>
            <a:r>
              <a:rPr b="1" lang="en-US" sz="1200" u="sng">
                <a:solidFill>
                  <a:srgbClr val="000000"/>
                </a:solidFill>
                <a:latin typeface="Raleway"/>
                <a:ea typeface="Raleway"/>
                <a:cs typeface="Raleway"/>
                <a:sym typeface="Raleway"/>
              </a:rPr>
              <a:t>lift</a:t>
            </a:r>
            <a:r>
              <a:rPr b="1" lang="en-US" sz="1200">
                <a:solidFill>
                  <a:srgbClr val="000000"/>
                </a:solidFill>
                <a:latin typeface="Raleway"/>
                <a:ea typeface="Raleway"/>
                <a:cs typeface="Raleway"/>
                <a:sym typeface="Raleway"/>
              </a:rPr>
              <a:t> </a:t>
            </a:r>
            <a:r>
              <a:rPr lang="en-US" sz="1200">
                <a:solidFill>
                  <a:srgbClr val="000000"/>
                </a:solidFill>
                <a:latin typeface="Raleway SemiBold"/>
                <a:ea typeface="Raleway SemiBold"/>
                <a:cs typeface="Raleway SemiBold"/>
                <a:sym typeface="Raleway SemiBold"/>
              </a:rPr>
              <a:t>their </a:t>
            </a:r>
            <a:r>
              <a:rPr b="1" lang="en-US" sz="1200" u="sng">
                <a:solidFill>
                  <a:srgbClr val="000000"/>
                </a:solidFill>
                <a:latin typeface="Raleway"/>
                <a:ea typeface="Raleway"/>
                <a:cs typeface="Raleway"/>
                <a:sym typeface="Raleway"/>
              </a:rPr>
              <a:t>rankings</a:t>
            </a:r>
            <a:r>
              <a:rPr b="1" lang="en-US" sz="1200">
                <a:solidFill>
                  <a:srgbClr val="000000"/>
                </a:solidFill>
                <a:latin typeface="Raleway"/>
                <a:ea typeface="Raleway"/>
                <a:cs typeface="Raleway"/>
                <a:sym typeface="Raleway"/>
              </a:rPr>
              <a:t>.</a:t>
            </a:r>
            <a:endParaRPr b="1" sz="1200">
              <a:solidFill>
                <a:srgbClr val="000000"/>
              </a:solidFill>
              <a:latin typeface="Raleway"/>
              <a:ea typeface="Raleway"/>
              <a:cs typeface="Raleway"/>
              <a:sym typeface="Raleway"/>
            </a:endParaRPr>
          </a:p>
          <a:p>
            <a:pPr indent="0" lvl="0" marL="0" rtl="0" algn="l">
              <a:lnSpc>
                <a:spcPct val="100000"/>
              </a:lnSpc>
              <a:spcBef>
                <a:spcPts val="600"/>
              </a:spcBef>
              <a:spcAft>
                <a:spcPts val="0"/>
              </a:spcAft>
              <a:buSzPts val="1800"/>
              <a:buNone/>
            </a:pPr>
            <a:r>
              <a:t/>
            </a:r>
            <a:endParaRPr/>
          </a:p>
        </p:txBody>
      </p:sp>
      <p:sp>
        <p:nvSpPr>
          <p:cNvPr id="194" name="Google Shape;194;p3"/>
          <p:cNvSpPr txBox="1"/>
          <p:nvPr>
            <p:ph idx="12" type="sldNum"/>
          </p:nvPr>
        </p:nvSpPr>
        <p:spPr>
          <a:xfrm>
            <a:off x="8480575" y="4696933"/>
            <a:ext cx="548700" cy="313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pic>
        <p:nvPicPr>
          <p:cNvPr id="195" name="Google Shape;195;p3"/>
          <p:cNvPicPr preferRelativeResize="0"/>
          <p:nvPr/>
        </p:nvPicPr>
        <p:blipFill rotWithShape="1">
          <a:blip r:embed="rId3">
            <a:alphaModFix/>
          </a:blip>
          <a:srcRect b="0" l="0" r="0" t="0"/>
          <a:stretch/>
        </p:blipFill>
        <p:spPr>
          <a:xfrm>
            <a:off x="7349485" y="4484360"/>
            <a:ext cx="1772458" cy="519995"/>
          </a:xfrm>
          <a:prstGeom prst="rect">
            <a:avLst/>
          </a:prstGeom>
          <a:noFill/>
          <a:ln>
            <a:noFill/>
          </a:ln>
        </p:spPr>
      </p:pic>
      <p:pic>
        <p:nvPicPr>
          <p:cNvPr descr="Top Universities Rankings 2020 | IEC Abroad&amp;#39;s Top UK Universities" id="196" name="Google Shape;196;p3"/>
          <p:cNvPicPr preferRelativeResize="0"/>
          <p:nvPr/>
        </p:nvPicPr>
        <p:blipFill rotWithShape="1">
          <a:blip r:embed="rId4">
            <a:alphaModFix/>
          </a:blip>
          <a:srcRect b="0" l="0" r="0" t="0"/>
          <a:stretch/>
        </p:blipFill>
        <p:spPr>
          <a:xfrm>
            <a:off x="6850624" y="1631623"/>
            <a:ext cx="2178651" cy="21786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
          <p:cNvSpPr txBox="1"/>
          <p:nvPr>
            <p:ph type="title"/>
          </p:nvPr>
        </p:nvSpPr>
        <p:spPr>
          <a:xfrm>
            <a:off x="259200" y="236875"/>
            <a:ext cx="8818200" cy="618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US">
                <a:solidFill>
                  <a:srgbClr val="171616"/>
                </a:solidFill>
              </a:rPr>
              <a:t>Mission Objectives </a:t>
            </a:r>
            <a:endParaRPr>
              <a:solidFill>
                <a:srgbClr val="171616"/>
              </a:solidFill>
            </a:endParaRPr>
          </a:p>
        </p:txBody>
      </p:sp>
      <p:sp>
        <p:nvSpPr>
          <p:cNvPr id="202" name="Google Shape;202;p4"/>
          <p:cNvSpPr txBox="1"/>
          <p:nvPr>
            <p:ph idx="1" type="body"/>
          </p:nvPr>
        </p:nvSpPr>
        <p:spPr>
          <a:xfrm>
            <a:off x="1068125" y="1142050"/>
            <a:ext cx="8009400" cy="3568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1800"/>
              <a:buNone/>
            </a:pPr>
            <a:r>
              <a:t/>
            </a:r>
            <a:endParaRPr sz="1200">
              <a:solidFill>
                <a:srgbClr val="000000"/>
              </a:solidFill>
              <a:latin typeface="Raleway SemiBold"/>
              <a:ea typeface="Raleway SemiBold"/>
              <a:cs typeface="Raleway SemiBold"/>
              <a:sym typeface="Raleway SemiBold"/>
            </a:endParaRPr>
          </a:p>
          <a:p>
            <a:pPr indent="0" lvl="0" marL="0" rtl="0" algn="l">
              <a:lnSpc>
                <a:spcPct val="100000"/>
              </a:lnSpc>
              <a:spcBef>
                <a:spcPts val="1200"/>
              </a:spcBef>
              <a:spcAft>
                <a:spcPts val="0"/>
              </a:spcAft>
              <a:buSzPts val="1800"/>
              <a:buNone/>
            </a:pPr>
            <a:r>
              <a:rPr lang="en-US" sz="1200">
                <a:solidFill>
                  <a:srgbClr val="000000"/>
                </a:solidFill>
                <a:latin typeface="Raleway SemiBold"/>
                <a:ea typeface="Raleway SemiBold"/>
                <a:cs typeface="Raleway SemiBold"/>
                <a:sym typeface="Raleway SemiBold"/>
              </a:rPr>
              <a:t>To study the impact of </a:t>
            </a:r>
            <a:r>
              <a:rPr b="1" lang="en-US" sz="1200" u="sng">
                <a:solidFill>
                  <a:srgbClr val="000000"/>
                </a:solidFill>
                <a:latin typeface="Raleway"/>
                <a:ea typeface="Raleway"/>
                <a:cs typeface="Raleway"/>
                <a:sym typeface="Raleway"/>
              </a:rPr>
              <a:t>tuition fees</a:t>
            </a:r>
            <a:r>
              <a:rPr lang="en-US" sz="1200">
                <a:solidFill>
                  <a:srgbClr val="000000"/>
                </a:solidFill>
                <a:latin typeface="Raleway SemiBold"/>
                <a:ea typeface="Raleway SemiBold"/>
                <a:cs typeface="Raleway SemiBold"/>
                <a:sym typeface="Raleway SemiBold"/>
              </a:rPr>
              <a:t> on school rankings</a:t>
            </a:r>
            <a:endParaRPr sz="1200">
              <a:solidFill>
                <a:srgbClr val="000000"/>
              </a:solidFill>
              <a:latin typeface="Raleway SemiBold"/>
              <a:ea typeface="Raleway SemiBold"/>
              <a:cs typeface="Raleway SemiBold"/>
              <a:sym typeface="Raleway SemiBold"/>
            </a:endParaRPr>
          </a:p>
          <a:p>
            <a:pPr indent="0" lvl="0" marL="0" rtl="0" algn="l">
              <a:lnSpc>
                <a:spcPct val="100000"/>
              </a:lnSpc>
              <a:spcBef>
                <a:spcPts val="0"/>
              </a:spcBef>
              <a:spcAft>
                <a:spcPts val="0"/>
              </a:spcAft>
              <a:buSzPts val="1800"/>
              <a:buNone/>
            </a:pPr>
            <a:br>
              <a:rPr lang="en-US" sz="1200">
                <a:solidFill>
                  <a:srgbClr val="000000"/>
                </a:solidFill>
                <a:latin typeface="Raleway SemiBold"/>
                <a:ea typeface="Raleway SemiBold"/>
                <a:cs typeface="Raleway SemiBold"/>
                <a:sym typeface="Raleway SemiBold"/>
              </a:rPr>
            </a:br>
            <a:endParaRPr sz="1200">
              <a:solidFill>
                <a:srgbClr val="000000"/>
              </a:solidFill>
              <a:latin typeface="Raleway SemiBold"/>
              <a:ea typeface="Raleway SemiBold"/>
              <a:cs typeface="Raleway SemiBold"/>
              <a:sym typeface="Raleway SemiBold"/>
            </a:endParaRPr>
          </a:p>
          <a:p>
            <a:pPr indent="0" lvl="0" marL="0" rtl="0" algn="l">
              <a:lnSpc>
                <a:spcPct val="100000"/>
              </a:lnSpc>
              <a:spcBef>
                <a:spcPts val="0"/>
              </a:spcBef>
              <a:spcAft>
                <a:spcPts val="0"/>
              </a:spcAft>
              <a:buSzPts val="1800"/>
              <a:buNone/>
            </a:pPr>
            <a:r>
              <a:rPr lang="en-US" sz="1200">
                <a:solidFill>
                  <a:srgbClr val="000000"/>
                </a:solidFill>
                <a:latin typeface="Raleway SemiBold"/>
                <a:ea typeface="Raleway SemiBold"/>
                <a:cs typeface="Raleway SemiBold"/>
                <a:sym typeface="Raleway SemiBold"/>
              </a:rPr>
              <a:t>To compare admitted students’ </a:t>
            </a:r>
            <a:r>
              <a:rPr b="1" lang="en-US" sz="1200" u="sng">
                <a:solidFill>
                  <a:srgbClr val="000000"/>
                </a:solidFill>
                <a:latin typeface="Raleway"/>
                <a:ea typeface="Raleway"/>
                <a:cs typeface="Raleway"/>
                <a:sym typeface="Raleway"/>
              </a:rPr>
              <a:t>GMAT</a:t>
            </a:r>
            <a:r>
              <a:rPr b="1" lang="en-US" sz="1200">
                <a:solidFill>
                  <a:srgbClr val="000000"/>
                </a:solidFill>
                <a:latin typeface="Raleway"/>
                <a:ea typeface="Raleway"/>
                <a:cs typeface="Raleway"/>
                <a:sym typeface="Raleway"/>
              </a:rPr>
              <a:t>, </a:t>
            </a:r>
            <a:r>
              <a:rPr b="1" lang="en-US" sz="1200" u="sng">
                <a:solidFill>
                  <a:srgbClr val="000000"/>
                </a:solidFill>
                <a:latin typeface="Raleway"/>
                <a:ea typeface="Raleway"/>
                <a:cs typeface="Raleway"/>
                <a:sym typeface="Raleway"/>
              </a:rPr>
              <a:t>GRE</a:t>
            </a:r>
            <a:r>
              <a:rPr lang="en-US" sz="1200">
                <a:solidFill>
                  <a:srgbClr val="000000"/>
                </a:solidFill>
                <a:latin typeface="Raleway SemiBold"/>
                <a:ea typeface="Raleway SemiBold"/>
                <a:cs typeface="Raleway SemiBold"/>
                <a:sym typeface="Raleway SemiBold"/>
              </a:rPr>
              <a:t> scores, and </a:t>
            </a:r>
            <a:r>
              <a:rPr b="1" lang="en-US" sz="1200" u="sng">
                <a:solidFill>
                  <a:srgbClr val="000000"/>
                </a:solidFill>
                <a:latin typeface="Raleway"/>
                <a:ea typeface="Raleway"/>
                <a:cs typeface="Raleway"/>
                <a:sym typeface="Raleway"/>
              </a:rPr>
              <a:t>GPAs</a:t>
            </a:r>
            <a:r>
              <a:rPr b="1" lang="en-US" sz="1200">
                <a:solidFill>
                  <a:srgbClr val="000000"/>
                </a:solidFill>
                <a:latin typeface="Raleway"/>
                <a:ea typeface="Raleway"/>
                <a:cs typeface="Raleway"/>
                <a:sym typeface="Raleway"/>
              </a:rPr>
              <a:t> </a:t>
            </a:r>
            <a:r>
              <a:rPr lang="en-US" sz="1200">
                <a:solidFill>
                  <a:srgbClr val="000000"/>
                </a:solidFill>
                <a:latin typeface="Raleway SemiBold"/>
                <a:ea typeface="Raleway SemiBold"/>
                <a:cs typeface="Raleway SemiBold"/>
                <a:sym typeface="Raleway SemiBold"/>
              </a:rPr>
              <a:t>with respect to schools’ </a:t>
            </a:r>
            <a:r>
              <a:rPr b="1" lang="en-US" sz="1200" u="sng">
                <a:solidFill>
                  <a:srgbClr val="000000"/>
                </a:solidFill>
                <a:latin typeface="Raleway"/>
                <a:ea typeface="Raleway"/>
                <a:cs typeface="Raleway"/>
                <a:sym typeface="Raleway"/>
              </a:rPr>
              <a:t>Employer Reputation</a:t>
            </a:r>
            <a:r>
              <a:rPr lang="en-US" sz="1200">
                <a:solidFill>
                  <a:srgbClr val="000000"/>
                </a:solidFill>
                <a:latin typeface="Raleway SemiBold"/>
                <a:ea typeface="Raleway SemiBold"/>
                <a:cs typeface="Raleway SemiBold"/>
                <a:sym typeface="Raleway SemiBold"/>
              </a:rPr>
              <a:t> </a:t>
            </a:r>
            <a:endParaRPr sz="1200">
              <a:solidFill>
                <a:srgbClr val="000000"/>
              </a:solidFill>
              <a:latin typeface="Raleway SemiBold"/>
              <a:ea typeface="Raleway SemiBold"/>
              <a:cs typeface="Raleway SemiBold"/>
              <a:sym typeface="Raleway SemiBold"/>
            </a:endParaRPr>
          </a:p>
          <a:p>
            <a:pPr indent="0" lvl="0" marL="0" rtl="0" algn="l">
              <a:lnSpc>
                <a:spcPct val="100000"/>
              </a:lnSpc>
              <a:spcBef>
                <a:spcPts val="0"/>
              </a:spcBef>
              <a:spcAft>
                <a:spcPts val="0"/>
              </a:spcAft>
              <a:buSzPts val="1800"/>
              <a:buNone/>
            </a:pPr>
            <a:br>
              <a:rPr lang="en-US" sz="1200">
                <a:solidFill>
                  <a:srgbClr val="000000"/>
                </a:solidFill>
                <a:latin typeface="Raleway SemiBold"/>
                <a:ea typeface="Raleway SemiBold"/>
                <a:cs typeface="Raleway SemiBold"/>
                <a:sym typeface="Raleway SemiBold"/>
              </a:rPr>
            </a:br>
            <a:endParaRPr sz="1200">
              <a:solidFill>
                <a:srgbClr val="000000"/>
              </a:solidFill>
              <a:latin typeface="Raleway SemiBold"/>
              <a:ea typeface="Raleway SemiBold"/>
              <a:cs typeface="Raleway SemiBold"/>
              <a:sym typeface="Raleway SemiBold"/>
            </a:endParaRPr>
          </a:p>
          <a:p>
            <a:pPr indent="0" lvl="0" marL="0" rtl="0" algn="l">
              <a:lnSpc>
                <a:spcPct val="100000"/>
              </a:lnSpc>
              <a:spcBef>
                <a:spcPts val="0"/>
              </a:spcBef>
              <a:spcAft>
                <a:spcPts val="0"/>
              </a:spcAft>
              <a:buSzPts val="1800"/>
              <a:buNone/>
            </a:pPr>
            <a:r>
              <a:rPr lang="en-US" sz="1200">
                <a:solidFill>
                  <a:srgbClr val="000000"/>
                </a:solidFill>
                <a:latin typeface="Raleway SemiBold"/>
                <a:ea typeface="Raleway SemiBold"/>
                <a:cs typeface="Raleway SemiBold"/>
                <a:sym typeface="Raleway SemiBold"/>
              </a:rPr>
              <a:t>Compare the universities on the basis of actual rankings and </a:t>
            </a:r>
            <a:r>
              <a:rPr b="1" lang="en-US" sz="1200" u="sng">
                <a:solidFill>
                  <a:srgbClr val="000000"/>
                </a:solidFill>
                <a:latin typeface="Raleway"/>
                <a:ea typeface="Raleway"/>
                <a:cs typeface="Raleway"/>
                <a:sym typeface="Raleway"/>
              </a:rPr>
              <a:t>students’ ratings</a:t>
            </a:r>
            <a:endParaRPr b="1" sz="1200" u="sng">
              <a:solidFill>
                <a:srgbClr val="000000"/>
              </a:solidFill>
              <a:latin typeface="Raleway"/>
              <a:ea typeface="Raleway"/>
              <a:cs typeface="Raleway"/>
              <a:sym typeface="Raleway"/>
            </a:endParaRPr>
          </a:p>
          <a:p>
            <a:pPr indent="0" lvl="0" marL="0" rtl="0" algn="l">
              <a:lnSpc>
                <a:spcPct val="100000"/>
              </a:lnSpc>
              <a:spcBef>
                <a:spcPts val="0"/>
              </a:spcBef>
              <a:spcAft>
                <a:spcPts val="0"/>
              </a:spcAft>
              <a:buSzPts val="1800"/>
              <a:buNone/>
            </a:pPr>
            <a:r>
              <a:t/>
            </a:r>
            <a:endParaRPr sz="1200">
              <a:solidFill>
                <a:srgbClr val="000000"/>
              </a:solidFill>
              <a:latin typeface="Raleway SemiBold"/>
              <a:ea typeface="Raleway SemiBold"/>
              <a:cs typeface="Raleway SemiBold"/>
              <a:sym typeface="Raleway SemiBold"/>
            </a:endParaRPr>
          </a:p>
          <a:p>
            <a:pPr indent="0" lvl="0" marL="0" rtl="0" algn="l">
              <a:lnSpc>
                <a:spcPct val="100000"/>
              </a:lnSpc>
              <a:spcBef>
                <a:spcPts val="0"/>
              </a:spcBef>
              <a:spcAft>
                <a:spcPts val="0"/>
              </a:spcAft>
              <a:buSzPts val="1800"/>
              <a:buNone/>
            </a:pPr>
            <a:r>
              <a:t/>
            </a:r>
            <a:endParaRPr sz="1200">
              <a:solidFill>
                <a:srgbClr val="000000"/>
              </a:solidFill>
              <a:latin typeface="Raleway SemiBold"/>
              <a:ea typeface="Raleway SemiBold"/>
              <a:cs typeface="Raleway SemiBold"/>
              <a:sym typeface="Raleway SemiBold"/>
            </a:endParaRPr>
          </a:p>
          <a:p>
            <a:pPr indent="0" lvl="0" marL="0" rtl="0" algn="l">
              <a:lnSpc>
                <a:spcPct val="100000"/>
              </a:lnSpc>
              <a:spcBef>
                <a:spcPts val="0"/>
              </a:spcBef>
              <a:spcAft>
                <a:spcPts val="0"/>
              </a:spcAft>
              <a:buSzPts val="1800"/>
              <a:buNone/>
            </a:pPr>
            <a:r>
              <a:rPr lang="en-US" sz="1200">
                <a:solidFill>
                  <a:srgbClr val="000000"/>
                </a:solidFill>
                <a:latin typeface="Raleway SemiBold"/>
                <a:ea typeface="Raleway SemiBold"/>
                <a:cs typeface="Raleway SemiBold"/>
                <a:sym typeface="Raleway SemiBold"/>
              </a:rPr>
              <a:t>Identify the difference in the </a:t>
            </a:r>
            <a:r>
              <a:rPr b="1" lang="en-US" sz="1200" u="sng">
                <a:solidFill>
                  <a:srgbClr val="000000"/>
                </a:solidFill>
                <a:latin typeface="Raleway"/>
                <a:ea typeface="Raleway"/>
                <a:cs typeface="Raleway"/>
                <a:sym typeface="Raleway"/>
              </a:rPr>
              <a:t>number of applicants</a:t>
            </a:r>
            <a:r>
              <a:rPr lang="en-US" sz="1200">
                <a:solidFill>
                  <a:srgbClr val="000000"/>
                </a:solidFill>
                <a:latin typeface="Raleway SemiBold"/>
                <a:ea typeface="Raleway SemiBold"/>
                <a:cs typeface="Raleway SemiBold"/>
                <a:sym typeface="Raleway SemiBold"/>
              </a:rPr>
              <a:t> when the </a:t>
            </a:r>
            <a:r>
              <a:rPr b="1" lang="en-US" sz="1200" u="sng">
                <a:solidFill>
                  <a:srgbClr val="000000"/>
                </a:solidFill>
                <a:latin typeface="Raleway"/>
                <a:ea typeface="Raleway"/>
                <a:cs typeface="Raleway"/>
                <a:sym typeface="Raleway"/>
              </a:rPr>
              <a:t>application fee</a:t>
            </a:r>
            <a:r>
              <a:rPr lang="en-US" sz="1200">
                <a:solidFill>
                  <a:srgbClr val="000000"/>
                </a:solidFill>
                <a:latin typeface="Raleway SemiBold"/>
                <a:ea typeface="Raleway SemiBold"/>
                <a:cs typeface="Raleway SemiBold"/>
                <a:sym typeface="Raleway SemiBold"/>
              </a:rPr>
              <a:t> is greater or lesser than </a:t>
            </a:r>
            <a:r>
              <a:rPr lang="en-US" sz="1200" u="sng">
                <a:solidFill>
                  <a:srgbClr val="000000"/>
                </a:solidFill>
                <a:latin typeface="Raleway SemiBold"/>
                <a:ea typeface="Raleway SemiBold"/>
                <a:cs typeface="Raleway SemiBold"/>
                <a:sym typeface="Raleway SemiBold"/>
              </a:rPr>
              <a:t>$200</a:t>
            </a:r>
            <a:endParaRPr sz="1200" u="sng">
              <a:solidFill>
                <a:srgbClr val="000000"/>
              </a:solidFill>
              <a:latin typeface="Raleway SemiBold"/>
              <a:ea typeface="Raleway SemiBold"/>
              <a:cs typeface="Raleway SemiBold"/>
              <a:sym typeface="Raleway SemiBold"/>
            </a:endParaRPr>
          </a:p>
        </p:txBody>
      </p:sp>
      <p:pic>
        <p:nvPicPr>
          <p:cNvPr id="203" name="Google Shape;203;p4"/>
          <p:cNvPicPr preferRelativeResize="0"/>
          <p:nvPr/>
        </p:nvPicPr>
        <p:blipFill rotWithShape="1">
          <a:blip r:embed="rId3">
            <a:alphaModFix/>
          </a:blip>
          <a:srcRect b="0" l="0" r="0" t="0"/>
          <a:stretch/>
        </p:blipFill>
        <p:spPr>
          <a:xfrm>
            <a:off x="7349485" y="4484360"/>
            <a:ext cx="1772458" cy="519995"/>
          </a:xfrm>
          <a:prstGeom prst="rect">
            <a:avLst/>
          </a:prstGeom>
          <a:noFill/>
          <a:ln>
            <a:noFill/>
          </a:ln>
        </p:spPr>
      </p:pic>
      <p:pic>
        <p:nvPicPr>
          <p:cNvPr id="204" name="Google Shape;204;p4"/>
          <p:cNvPicPr preferRelativeResize="0"/>
          <p:nvPr/>
        </p:nvPicPr>
        <p:blipFill rotWithShape="1">
          <a:blip r:embed="rId4">
            <a:alphaModFix/>
          </a:blip>
          <a:srcRect b="0" l="0" r="0" t="0"/>
          <a:stretch/>
        </p:blipFill>
        <p:spPr>
          <a:xfrm>
            <a:off x="500400" y="1419225"/>
            <a:ext cx="346800" cy="374550"/>
          </a:xfrm>
          <a:prstGeom prst="rect">
            <a:avLst/>
          </a:prstGeom>
          <a:noFill/>
          <a:ln>
            <a:noFill/>
          </a:ln>
        </p:spPr>
      </p:pic>
      <p:pic>
        <p:nvPicPr>
          <p:cNvPr id="205" name="Google Shape;205;p4"/>
          <p:cNvPicPr preferRelativeResize="0"/>
          <p:nvPr/>
        </p:nvPicPr>
        <p:blipFill rotWithShape="1">
          <a:blip r:embed="rId5">
            <a:alphaModFix/>
          </a:blip>
          <a:srcRect b="0" l="0" r="0" t="0"/>
          <a:stretch/>
        </p:blipFill>
        <p:spPr>
          <a:xfrm>
            <a:off x="500401" y="2308300"/>
            <a:ext cx="346800" cy="374524"/>
          </a:xfrm>
          <a:prstGeom prst="rect">
            <a:avLst/>
          </a:prstGeom>
          <a:noFill/>
          <a:ln>
            <a:noFill/>
          </a:ln>
        </p:spPr>
      </p:pic>
      <p:pic>
        <p:nvPicPr>
          <p:cNvPr id="206" name="Google Shape;206;p4"/>
          <p:cNvPicPr preferRelativeResize="0"/>
          <p:nvPr/>
        </p:nvPicPr>
        <p:blipFill rotWithShape="1">
          <a:blip r:embed="rId6">
            <a:alphaModFix/>
          </a:blip>
          <a:srcRect b="0" l="0" r="0" t="0"/>
          <a:stretch/>
        </p:blipFill>
        <p:spPr>
          <a:xfrm>
            <a:off x="500401" y="3197350"/>
            <a:ext cx="346800" cy="374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5"/>
          <p:cNvPicPr preferRelativeResize="0"/>
          <p:nvPr/>
        </p:nvPicPr>
        <p:blipFill rotWithShape="1">
          <a:blip r:embed="rId3">
            <a:alphaModFix/>
          </a:blip>
          <a:srcRect b="0" l="0" r="0" t="0"/>
          <a:stretch/>
        </p:blipFill>
        <p:spPr>
          <a:xfrm>
            <a:off x="7522608" y="4451657"/>
            <a:ext cx="1621392" cy="519995"/>
          </a:xfrm>
          <a:prstGeom prst="rect">
            <a:avLst/>
          </a:prstGeom>
          <a:noFill/>
          <a:ln>
            <a:noFill/>
          </a:ln>
        </p:spPr>
      </p:pic>
      <p:sp>
        <p:nvSpPr>
          <p:cNvPr id="212" name="Google Shape;212;p5"/>
          <p:cNvSpPr txBox="1"/>
          <p:nvPr>
            <p:ph type="title"/>
          </p:nvPr>
        </p:nvSpPr>
        <p:spPr>
          <a:xfrm>
            <a:off x="3024599" y="204355"/>
            <a:ext cx="3094800" cy="65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rgbClr val="303840"/>
                </a:solidFill>
                <a:latin typeface="Raleway"/>
                <a:ea typeface="Raleway"/>
                <a:cs typeface="Raleway"/>
                <a:sym typeface="Raleway"/>
              </a:rPr>
              <a:t>Background</a:t>
            </a:r>
            <a:endParaRPr>
              <a:solidFill>
                <a:srgbClr val="303840"/>
              </a:solidFill>
              <a:latin typeface="Raleway"/>
              <a:ea typeface="Raleway"/>
              <a:cs typeface="Raleway"/>
              <a:sym typeface="Raleway"/>
            </a:endParaRPr>
          </a:p>
        </p:txBody>
      </p:sp>
      <p:sp>
        <p:nvSpPr>
          <p:cNvPr id="213" name="Google Shape;213;p5"/>
          <p:cNvSpPr txBox="1"/>
          <p:nvPr>
            <p:ph idx="1" type="body"/>
          </p:nvPr>
        </p:nvSpPr>
        <p:spPr>
          <a:xfrm>
            <a:off x="19176" y="1463200"/>
            <a:ext cx="4289400" cy="577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600"/>
              </a:spcBef>
              <a:spcAft>
                <a:spcPts val="0"/>
              </a:spcAft>
              <a:buClr>
                <a:srgbClr val="303840"/>
              </a:buClr>
              <a:buSzPts val="1400"/>
              <a:buFont typeface="Raleway"/>
              <a:buChar char="●"/>
            </a:pPr>
            <a:r>
              <a:rPr b="1" lang="en-US" sz="1400">
                <a:solidFill>
                  <a:srgbClr val="303840"/>
                </a:solidFill>
                <a:latin typeface="Raleway"/>
                <a:ea typeface="Raleway"/>
                <a:cs typeface="Raleway"/>
                <a:sym typeface="Raleway"/>
              </a:rPr>
              <a:t>Students (US &amp; Abroad)</a:t>
            </a:r>
            <a:endParaRPr b="1" sz="1400">
              <a:solidFill>
                <a:srgbClr val="303840"/>
              </a:solidFill>
              <a:latin typeface="Raleway"/>
              <a:ea typeface="Raleway"/>
              <a:cs typeface="Raleway"/>
              <a:sym typeface="Raleway"/>
            </a:endParaRPr>
          </a:p>
          <a:p>
            <a:pPr indent="-317500" lvl="0" marL="457200" rtl="0" algn="l">
              <a:lnSpc>
                <a:spcPct val="100000"/>
              </a:lnSpc>
              <a:spcBef>
                <a:spcPts val="0"/>
              </a:spcBef>
              <a:spcAft>
                <a:spcPts val="0"/>
              </a:spcAft>
              <a:buClr>
                <a:srgbClr val="303840"/>
              </a:buClr>
              <a:buSzPts val="1400"/>
              <a:buFont typeface="Raleway"/>
              <a:buChar char="●"/>
            </a:pPr>
            <a:r>
              <a:rPr b="1" lang="en-US" sz="1400">
                <a:solidFill>
                  <a:srgbClr val="303840"/>
                </a:solidFill>
                <a:latin typeface="Raleway"/>
                <a:ea typeface="Raleway"/>
                <a:cs typeface="Raleway"/>
                <a:sym typeface="Raleway"/>
              </a:rPr>
              <a:t>USA B-Schools</a:t>
            </a:r>
            <a:endParaRPr b="1" sz="1400">
              <a:solidFill>
                <a:srgbClr val="303840"/>
              </a:solidFill>
              <a:latin typeface="Raleway"/>
              <a:ea typeface="Raleway"/>
              <a:cs typeface="Raleway"/>
              <a:sym typeface="Raleway"/>
            </a:endParaRPr>
          </a:p>
          <a:p>
            <a:pPr indent="0" lvl="0" marL="0" rtl="0" algn="l">
              <a:lnSpc>
                <a:spcPct val="100000"/>
              </a:lnSpc>
              <a:spcBef>
                <a:spcPts val="600"/>
              </a:spcBef>
              <a:spcAft>
                <a:spcPts val="0"/>
              </a:spcAft>
              <a:buSzPts val="1800"/>
              <a:buNone/>
            </a:pPr>
            <a:r>
              <a:t/>
            </a:r>
            <a:endParaRPr sz="1800"/>
          </a:p>
        </p:txBody>
      </p:sp>
      <p:sp>
        <p:nvSpPr>
          <p:cNvPr id="214" name="Google Shape;214;p5"/>
          <p:cNvSpPr/>
          <p:nvPr/>
        </p:nvSpPr>
        <p:spPr>
          <a:xfrm>
            <a:off x="0" y="1124419"/>
            <a:ext cx="3503141" cy="386458"/>
          </a:xfrm>
          <a:prstGeom prst="homePlate">
            <a:avLst>
              <a:gd fmla="val 50000" name="adj"/>
            </a:avLst>
          </a:prstGeom>
          <a:solidFill>
            <a:srgbClr val="13161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2400" u="none" cap="none" strike="noStrike">
                <a:solidFill>
                  <a:schemeClr val="lt1"/>
                </a:solidFill>
                <a:latin typeface="Raleway"/>
                <a:ea typeface="Raleway"/>
                <a:cs typeface="Raleway"/>
                <a:sym typeface="Raleway"/>
              </a:rPr>
              <a:t>Users</a:t>
            </a:r>
            <a:endParaRPr b="0" i="0" sz="2400" u="none" cap="none" strike="noStrike">
              <a:solidFill>
                <a:schemeClr val="lt1"/>
              </a:solidFill>
              <a:latin typeface="Raleway"/>
              <a:ea typeface="Raleway"/>
              <a:cs typeface="Raleway"/>
              <a:sym typeface="Raleway"/>
            </a:endParaRPr>
          </a:p>
        </p:txBody>
      </p:sp>
      <p:sp>
        <p:nvSpPr>
          <p:cNvPr id="215" name="Google Shape;215;p5"/>
          <p:cNvSpPr/>
          <p:nvPr/>
        </p:nvSpPr>
        <p:spPr>
          <a:xfrm>
            <a:off x="0" y="2460724"/>
            <a:ext cx="5585400" cy="441900"/>
          </a:xfrm>
          <a:prstGeom prst="homePlate">
            <a:avLst>
              <a:gd fmla="val 50000" name="adj"/>
            </a:avLst>
          </a:prstGeom>
          <a:solidFill>
            <a:srgbClr val="FFE2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2400" u="none" cap="none" strike="noStrike">
                <a:solidFill>
                  <a:srgbClr val="171616"/>
                </a:solidFill>
                <a:latin typeface="Raleway"/>
                <a:ea typeface="Raleway"/>
                <a:cs typeface="Raleway"/>
                <a:sym typeface="Raleway"/>
              </a:rPr>
              <a:t>Data Sources</a:t>
            </a:r>
            <a:endParaRPr b="0" i="0" sz="2400" u="none" cap="none" strike="noStrike">
              <a:solidFill>
                <a:srgbClr val="171616"/>
              </a:solidFill>
              <a:latin typeface="Raleway"/>
              <a:ea typeface="Raleway"/>
              <a:cs typeface="Raleway"/>
              <a:sym typeface="Raleway"/>
            </a:endParaRPr>
          </a:p>
        </p:txBody>
      </p:sp>
      <p:pic>
        <p:nvPicPr>
          <p:cNvPr descr="A picture containing application&#10;&#10;Description automatically generated" id="216" name="Google Shape;216;p5"/>
          <p:cNvPicPr preferRelativeResize="0"/>
          <p:nvPr/>
        </p:nvPicPr>
        <p:blipFill rotWithShape="1">
          <a:blip r:embed="rId4">
            <a:alphaModFix/>
          </a:blip>
          <a:srcRect b="0" l="0" r="0" t="0"/>
          <a:stretch/>
        </p:blipFill>
        <p:spPr>
          <a:xfrm>
            <a:off x="2009819" y="3155007"/>
            <a:ext cx="1767431" cy="927801"/>
          </a:xfrm>
          <a:prstGeom prst="rect">
            <a:avLst/>
          </a:prstGeom>
          <a:noFill/>
          <a:ln>
            <a:noFill/>
          </a:ln>
        </p:spPr>
      </p:pic>
      <p:pic>
        <p:nvPicPr>
          <p:cNvPr descr="A picture containing text&#10;&#10;Description automatically generated" id="217" name="Google Shape;217;p5"/>
          <p:cNvPicPr preferRelativeResize="0"/>
          <p:nvPr/>
        </p:nvPicPr>
        <p:blipFill rotWithShape="1">
          <a:blip r:embed="rId5">
            <a:alphaModFix/>
          </a:blip>
          <a:srcRect b="0" l="0" r="0" t="0"/>
          <a:stretch/>
        </p:blipFill>
        <p:spPr>
          <a:xfrm>
            <a:off x="4182930" y="3154996"/>
            <a:ext cx="1285104" cy="648576"/>
          </a:xfrm>
          <a:prstGeom prst="rect">
            <a:avLst/>
          </a:prstGeom>
          <a:noFill/>
          <a:ln>
            <a:noFill/>
          </a:ln>
        </p:spPr>
      </p:pic>
      <p:pic>
        <p:nvPicPr>
          <p:cNvPr descr="A picture containing text, sign&#10;&#10;Description automatically generated" id="218" name="Google Shape;218;p5"/>
          <p:cNvPicPr preferRelativeResize="0"/>
          <p:nvPr/>
        </p:nvPicPr>
        <p:blipFill rotWithShape="1">
          <a:blip r:embed="rId6">
            <a:alphaModFix/>
          </a:blip>
          <a:srcRect b="0" l="0" r="0" t="0"/>
          <a:stretch/>
        </p:blipFill>
        <p:spPr>
          <a:xfrm>
            <a:off x="690522" y="3154990"/>
            <a:ext cx="1086779" cy="1086779"/>
          </a:xfrm>
          <a:prstGeom prst="rect">
            <a:avLst/>
          </a:prstGeom>
          <a:noFill/>
          <a:ln>
            <a:noFill/>
          </a:ln>
        </p:spPr>
      </p:pic>
      <p:pic>
        <p:nvPicPr>
          <p:cNvPr descr="Logo&#10;&#10;Description automatically generated with low confidence" id="219" name="Google Shape;219;p5"/>
          <p:cNvPicPr preferRelativeResize="0"/>
          <p:nvPr/>
        </p:nvPicPr>
        <p:blipFill rotWithShape="1">
          <a:blip r:embed="rId7">
            <a:alphaModFix/>
          </a:blip>
          <a:srcRect b="0" l="0" r="0" t="0"/>
          <a:stretch/>
        </p:blipFill>
        <p:spPr>
          <a:xfrm>
            <a:off x="5873725" y="3155000"/>
            <a:ext cx="1767426" cy="762250"/>
          </a:xfrm>
          <a:prstGeom prst="rect">
            <a:avLst/>
          </a:prstGeom>
          <a:noFill/>
          <a:ln>
            <a:noFill/>
          </a:ln>
        </p:spPr>
      </p:pic>
      <p:sp>
        <p:nvSpPr>
          <p:cNvPr id="220" name="Google Shape;220;p5"/>
          <p:cNvSpPr/>
          <p:nvPr/>
        </p:nvSpPr>
        <p:spPr>
          <a:xfrm>
            <a:off x="5294871" y="861086"/>
            <a:ext cx="3838337" cy="1927530"/>
          </a:xfrm>
          <a:custGeom>
            <a:rect b="b" l="l" r="r" t="t"/>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1316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5"/>
          <p:cNvSpPr/>
          <p:nvPr/>
        </p:nvSpPr>
        <p:spPr>
          <a:xfrm rot="8196893">
            <a:off x="5430959" y="977071"/>
            <a:ext cx="127966" cy="127966"/>
          </a:xfrm>
          <a:prstGeom prst="teardrop">
            <a:avLst>
              <a:gd fmla="val 100000" name="adj"/>
            </a:avLst>
          </a:prstGeom>
          <a:solidFill>
            <a:srgbClr val="B5013E"/>
          </a:solidFill>
          <a:ln cap="flat" cmpd="sng" w="28575">
            <a:solidFill>
              <a:srgbClr val="FFDC6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
          <p:cNvSpPr/>
          <p:nvPr/>
        </p:nvSpPr>
        <p:spPr>
          <a:xfrm rot="8196893">
            <a:off x="6145866" y="1943599"/>
            <a:ext cx="127966" cy="127966"/>
          </a:xfrm>
          <a:prstGeom prst="teardrop">
            <a:avLst>
              <a:gd fmla="val 100000" name="adj"/>
            </a:avLst>
          </a:prstGeom>
          <a:solidFill>
            <a:srgbClr val="B5013E"/>
          </a:solidFill>
          <a:ln cap="flat" cmpd="sng" w="28575">
            <a:solidFill>
              <a:srgbClr val="FFDC6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
          <p:cNvSpPr/>
          <p:nvPr/>
        </p:nvSpPr>
        <p:spPr>
          <a:xfrm rot="8196893">
            <a:off x="6185455" y="1060435"/>
            <a:ext cx="127966" cy="127966"/>
          </a:xfrm>
          <a:prstGeom prst="teardrop">
            <a:avLst>
              <a:gd fmla="val 100000" name="adj"/>
            </a:avLst>
          </a:prstGeom>
          <a:solidFill>
            <a:srgbClr val="B5013E"/>
          </a:solidFill>
          <a:ln cap="flat" cmpd="sng" w="28575">
            <a:solidFill>
              <a:srgbClr val="FFDC6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5"/>
          <p:cNvSpPr/>
          <p:nvPr/>
        </p:nvSpPr>
        <p:spPr>
          <a:xfrm rot="8196893">
            <a:off x="6876544" y="1097297"/>
            <a:ext cx="127966" cy="127966"/>
          </a:xfrm>
          <a:prstGeom prst="teardrop">
            <a:avLst>
              <a:gd fmla="val 100000" name="adj"/>
            </a:avLst>
          </a:prstGeom>
          <a:solidFill>
            <a:srgbClr val="B5013E"/>
          </a:solidFill>
          <a:ln cap="flat" cmpd="sng" w="28575">
            <a:solidFill>
              <a:srgbClr val="FFDC6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5"/>
          <p:cNvSpPr/>
          <p:nvPr/>
        </p:nvSpPr>
        <p:spPr>
          <a:xfrm rot="8196893">
            <a:off x="7279090" y="1150902"/>
            <a:ext cx="127966" cy="127966"/>
          </a:xfrm>
          <a:prstGeom prst="teardrop">
            <a:avLst>
              <a:gd fmla="val 100000" name="adj"/>
            </a:avLst>
          </a:prstGeom>
          <a:solidFill>
            <a:srgbClr val="B5013E"/>
          </a:solidFill>
          <a:ln cap="flat" cmpd="sng" w="28575">
            <a:solidFill>
              <a:srgbClr val="FFDC6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5"/>
          <p:cNvSpPr/>
          <p:nvPr/>
        </p:nvSpPr>
        <p:spPr>
          <a:xfrm rot="8196893">
            <a:off x="7552156" y="1760877"/>
            <a:ext cx="127966" cy="127966"/>
          </a:xfrm>
          <a:prstGeom prst="teardrop">
            <a:avLst>
              <a:gd fmla="val 100000" name="adj"/>
            </a:avLst>
          </a:prstGeom>
          <a:solidFill>
            <a:srgbClr val="B5013E"/>
          </a:solidFill>
          <a:ln cap="flat" cmpd="sng" w="28575">
            <a:solidFill>
              <a:srgbClr val="FFDC6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5"/>
          <p:cNvSpPr/>
          <p:nvPr/>
        </p:nvSpPr>
        <p:spPr>
          <a:xfrm rot="8196893">
            <a:off x="7549075" y="796170"/>
            <a:ext cx="127966" cy="127966"/>
          </a:xfrm>
          <a:prstGeom prst="teardrop">
            <a:avLst>
              <a:gd fmla="val 100000" name="adj"/>
            </a:avLst>
          </a:prstGeom>
          <a:solidFill>
            <a:srgbClr val="B5013E"/>
          </a:solidFill>
          <a:ln cap="flat" cmpd="sng" w="28575">
            <a:solidFill>
              <a:srgbClr val="FFDC6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6"/>
          <p:cNvPicPr preferRelativeResize="0"/>
          <p:nvPr/>
        </p:nvPicPr>
        <p:blipFill rotWithShape="1">
          <a:blip r:embed="rId3">
            <a:alphaModFix/>
          </a:blip>
          <a:srcRect b="0" l="0" r="0" t="0"/>
          <a:stretch/>
        </p:blipFill>
        <p:spPr>
          <a:xfrm>
            <a:off x="7320785" y="4454985"/>
            <a:ext cx="1772458" cy="519995"/>
          </a:xfrm>
          <a:prstGeom prst="rect">
            <a:avLst/>
          </a:prstGeom>
          <a:noFill/>
          <a:ln>
            <a:noFill/>
          </a:ln>
        </p:spPr>
      </p:pic>
      <p:sp>
        <p:nvSpPr>
          <p:cNvPr id="233" name="Google Shape;233;p6"/>
          <p:cNvSpPr txBox="1"/>
          <p:nvPr>
            <p:ph idx="1" type="body"/>
          </p:nvPr>
        </p:nvSpPr>
        <p:spPr>
          <a:xfrm>
            <a:off x="1469469" y="122935"/>
            <a:ext cx="5723700" cy="819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400"/>
              <a:buNone/>
            </a:pPr>
            <a:r>
              <a:rPr b="0" i="0" lang="en-US" sz="3200" u="none" strike="noStrike">
                <a:solidFill>
                  <a:srgbClr val="000000"/>
                </a:solidFill>
                <a:latin typeface="Raleway"/>
                <a:ea typeface="Raleway"/>
                <a:cs typeface="Raleway"/>
                <a:sym typeface="Raleway"/>
              </a:rPr>
              <a:t>Conceptual Database Design</a:t>
            </a:r>
            <a:endParaRPr sz="3200">
              <a:latin typeface="Raleway"/>
              <a:ea typeface="Raleway"/>
              <a:cs typeface="Raleway"/>
              <a:sym typeface="Raleway"/>
            </a:endParaRPr>
          </a:p>
        </p:txBody>
      </p:sp>
      <p:sp>
        <p:nvSpPr>
          <p:cNvPr id="234" name="Google Shape;234;p6"/>
          <p:cNvSpPr txBox="1"/>
          <p:nvPr>
            <p:ph idx="12" type="sldNum"/>
          </p:nvPr>
        </p:nvSpPr>
        <p:spPr>
          <a:xfrm>
            <a:off x="474175" y="4790351"/>
            <a:ext cx="9040800" cy="25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300"/>
              <a:buNone/>
            </a:pPr>
            <a:r>
              <a:rPr lang="en-US" sz="700" u="sng">
                <a:solidFill>
                  <a:srgbClr val="0097A7"/>
                </a:solidFill>
                <a:latin typeface="Arial"/>
                <a:ea typeface="Arial"/>
                <a:cs typeface="Arial"/>
                <a:sym typeface="Arial"/>
                <a:hlinkClick r:id="rId4">
                  <a:extLst>
                    <a:ext uri="{A12FA001-AC4F-418D-AE19-62706E023703}">
                      <ahyp:hlinkClr val="tx"/>
                    </a:ext>
                  </a:extLst>
                </a:hlinkClick>
              </a:rPr>
              <a:t>https://lucid.app/lucidchart/927b42a9-4f38-4058-809d-b429e642f834/edit?from_docslist=true&amp;page=0_0&amp;invitationId=inv_0eda90c1-1ad1-4858-8812-46b44f49c2ea#</a:t>
            </a:r>
            <a:endParaRPr sz="800"/>
          </a:p>
        </p:txBody>
      </p:sp>
      <p:pic>
        <p:nvPicPr>
          <p:cNvPr id="235" name="Google Shape;235;p6"/>
          <p:cNvPicPr preferRelativeResize="0"/>
          <p:nvPr/>
        </p:nvPicPr>
        <p:blipFill rotWithShape="1">
          <a:blip r:embed="rId5">
            <a:alphaModFix/>
          </a:blip>
          <a:srcRect b="0" l="0" r="0" t="0"/>
          <a:stretch/>
        </p:blipFill>
        <p:spPr>
          <a:xfrm>
            <a:off x="1607350" y="769825"/>
            <a:ext cx="5913325" cy="4020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7"/>
          <p:cNvPicPr preferRelativeResize="0"/>
          <p:nvPr/>
        </p:nvPicPr>
        <p:blipFill rotWithShape="1">
          <a:blip r:embed="rId3">
            <a:alphaModFix/>
          </a:blip>
          <a:srcRect b="0" l="0" r="0" t="0"/>
          <a:stretch/>
        </p:blipFill>
        <p:spPr>
          <a:xfrm>
            <a:off x="7500551" y="4484360"/>
            <a:ext cx="1621392" cy="519995"/>
          </a:xfrm>
          <a:prstGeom prst="rect">
            <a:avLst/>
          </a:prstGeom>
          <a:noFill/>
          <a:ln>
            <a:noFill/>
          </a:ln>
        </p:spPr>
      </p:pic>
      <p:sp>
        <p:nvSpPr>
          <p:cNvPr id="241" name="Google Shape;241;p7"/>
          <p:cNvSpPr txBox="1"/>
          <p:nvPr>
            <p:ph type="title"/>
          </p:nvPr>
        </p:nvSpPr>
        <p:spPr>
          <a:xfrm>
            <a:off x="1103851" y="0"/>
            <a:ext cx="6462600" cy="85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US">
                <a:solidFill>
                  <a:srgbClr val="303840"/>
                </a:solidFill>
              </a:rPr>
              <a:t>Relational Schema</a:t>
            </a:r>
            <a:endParaRPr>
              <a:solidFill>
                <a:srgbClr val="303840"/>
              </a:solidFill>
            </a:endParaRPr>
          </a:p>
        </p:txBody>
      </p:sp>
      <p:sp>
        <p:nvSpPr>
          <p:cNvPr id="242" name="Google Shape;242;p7"/>
          <p:cNvSpPr/>
          <p:nvPr/>
        </p:nvSpPr>
        <p:spPr>
          <a:xfrm>
            <a:off x="327454" y="837470"/>
            <a:ext cx="7173000" cy="4133100"/>
          </a:xfrm>
          <a:prstGeom prst="roundRect">
            <a:avLst>
              <a:gd fmla="val 16667" name="adj"/>
            </a:avLst>
          </a:prstGeom>
          <a:gradFill>
            <a:gsLst>
              <a:gs pos="0">
                <a:srgbClr val="FFF6DB"/>
              </a:gs>
              <a:gs pos="100000">
                <a:srgbClr val="FAD25C"/>
              </a:gs>
            </a:gsLst>
            <a:lin ang="5400012" scaled="0"/>
          </a:gradFill>
          <a:ln cap="flat" cmpd="sng" w="9525">
            <a:solidFill>
              <a:srgbClr val="63717D"/>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95250" lvl="0" marL="171450" marR="0" rtl="0" algn="l">
              <a:lnSpc>
                <a:spcPct val="100000"/>
              </a:lnSpc>
              <a:spcBef>
                <a:spcPts val="1200"/>
              </a:spcBef>
              <a:spcAft>
                <a:spcPts val="0"/>
              </a:spcAft>
              <a:buClr>
                <a:srgbClr val="000000"/>
              </a:buClr>
              <a:buSzPts val="1200"/>
              <a:buFont typeface="Arial"/>
              <a:buNone/>
            </a:pPr>
            <a:r>
              <a:t/>
            </a:r>
            <a:endParaRPr b="0" i="0" sz="1200" u="none" cap="none" strike="noStrike">
              <a:solidFill>
                <a:srgbClr val="000000"/>
              </a:solidFill>
              <a:latin typeface="Raleway"/>
              <a:ea typeface="Raleway"/>
              <a:cs typeface="Raleway"/>
              <a:sym typeface="Raleway"/>
            </a:endParaRPr>
          </a:p>
          <a:p>
            <a:pPr indent="-171450" lvl="0" marL="171450" marR="0" rtl="0" algn="l">
              <a:lnSpc>
                <a:spcPct val="115000"/>
              </a:lnSpc>
              <a:spcBef>
                <a:spcPts val="2400"/>
              </a:spcBef>
              <a:spcAft>
                <a:spcPts val="0"/>
              </a:spcAft>
              <a:buClr>
                <a:srgbClr val="000000"/>
              </a:buClr>
              <a:buSzPts val="1800"/>
              <a:buFont typeface="Arial"/>
              <a:buChar char="•"/>
            </a:pPr>
            <a:r>
              <a:rPr b="0" i="0" lang="en-US" sz="1800" u="none" cap="none" strike="noStrike">
                <a:solidFill>
                  <a:srgbClr val="000000"/>
                </a:solidFill>
                <a:latin typeface="Raleway"/>
                <a:ea typeface="Raleway"/>
                <a:cs typeface="Raleway"/>
                <a:sym typeface="Raleway"/>
              </a:rPr>
              <a:t> </a:t>
            </a:r>
            <a:r>
              <a:rPr b="0" i="0" lang="en-US" sz="1200" u="none" cap="none" strike="noStrike">
                <a:solidFill>
                  <a:srgbClr val="000000"/>
                </a:solidFill>
                <a:latin typeface="Raleway"/>
                <a:ea typeface="Raleway"/>
                <a:cs typeface="Raleway"/>
                <a:sym typeface="Raleway"/>
              </a:rPr>
              <a:t>Location</a:t>
            </a:r>
            <a:r>
              <a:rPr b="1" i="0" lang="en-US" sz="1200" u="none" cap="none" strike="noStrike">
                <a:solidFill>
                  <a:srgbClr val="1D1D1B"/>
                </a:solidFill>
                <a:latin typeface="Raleway"/>
                <a:ea typeface="Raleway"/>
                <a:cs typeface="Raleway"/>
                <a:sym typeface="Raleway"/>
              </a:rPr>
              <a:t> </a:t>
            </a:r>
            <a:r>
              <a:rPr b="0" i="0" lang="en-US" sz="1200" u="none" cap="none" strike="noStrike">
                <a:solidFill>
                  <a:srgbClr val="1D1D1B"/>
                </a:solidFill>
                <a:latin typeface="Raleway"/>
                <a:ea typeface="Raleway"/>
                <a:cs typeface="Raleway"/>
                <a:sym typeface="Raleway"/>
              </a:rPr>
              <a:t>( </a:t>
            </a:r>
            <a:r>
              <a:rPr b="1" i="0" lang="en-US" sz="1200" u="sng" cap="none" strike="noStrike">
                <a:solidFill>
                  <a:srgbClr val="1D1D1B"/>
                </a:solidFill>
                <a:latin typeface="Raleway"/>
                <a:ea typeface="Raleway"/>
                <a:cs typeface="Raleway"/>
                <a:sym typeface="Raleway"/>
              </a:rPr>
              <a:t>locationId</a:t>
            </a:r>
            <a:r>
              <a:rPr b="0" i="0" lang="en-US" sz="1200" u="none" cap="none" strike="noStrike">
                <a:solidFill>
                  <a:srgbClr val="1D1D1B"/>
                </a:solidFill>
                <a:latin typeface="Raleway"/>
                <a:ea typeface="Raleway"/>
                <a:cs typeface="Raleway"/>
                <a:sym typeface="Raleway"/>
              </a:rPr>
              <a:t>, </a:t>
            </a:r>
            <a:r>
              <a:rPr b="0" i="0" lang="en-US" sz="1200" u="none" cap="none" strike="noStrike">
                <a:solidFill>
                  <a:srgbClr val="000000"/>
                </a:solidFill>
                <a:latin typeface="Raleway"/>
                <a:ea typeface="Raleway"/>
                <a:cs typeface="Raleway"/>
                <a:sym typeface="Raleway"/>
              </a:rPr>
              <a:t>city, state, zipCode</a:t>
            </a:r>
            <a:r>
              <a:rPr b="0" i="0" lang="en-US" sz="1200" u="none" cap="none" strike="noStrike">
                <a:solidFill>
                  <a:srgbClr val="1D1D1B"/>
                </a:solidFill>
                <a:latin typeface="Raleway"/>
                <a:ea typeface="Raleway"/>
                <a:cs typeface="Raleway"/>
                <a:sym typeface="Raleway"/>
              </a:rPr>
              <a:t>)</a:t>
            </a:r>
            <a:endParaRPr b="0" i="0" sz="1200" u="none" cap="none" strike="noStrike">
              <a:solidFill>
                <a:srgbClr val="1D1D1B"/>
              </a:solidFill>
              <a:latin typeface="Raleway"/>
              <a:ea typeface="Raleway"/>
              <a:cs typeface="Raleway"/>
              <a:sym typeface="Raleway"/>
            </a:endParaRPr>
          </a:p>
          <a:p>
            <a:pPr indent="-171450" lvl="0" marL="171450" marR="0" rtl="0" algn="l">
              <a:lnSpc>
                <a:spcPct val="115000"/>
              </a:lnSpc>
              <a:spcBef>
                <a:spcPts val="2400"/>
              </a:spcBef>
              <a:spcAft>
                <a:spcPts val="0"/>
              </a:spcAft>
              <a:buClr>
                <a:srgbClr val="000000"/>
              </a:buClr>
              <a:buSzPts val="1800"/>
              <a:buFont typeface="Arial"/>
              <a:buChar char="•"/>
            </a:pPr>
            <a:r>
              <a:rPr b="0" i="0" lang="en-US" sz="1200" u="none" cap="none" strike="noStrike">
                <a:solidFill>
                  <a:srgbClr val="000000"/>
                </a:solidFill>
                <a:latin typeface="Raleway"/>
                <a:ea typeface="Raleway"/>
                <a:cs typeface="Raleway"/>
                <a:sym typeface="Raleway"/>
              </a:rPr>
              <a:t>UniversityDetails</a:t>
            </a:r>
            <a:r>
              <a:rPr b="1" i="0" lang="en-US" sz="1200" u="none" cap="none" strike="noStrike">
                <a:solidFill>
                  <a:srgbClr val="1D1D1B"/>
                </a:solidFill>
                <a:latin typeface="Raleway"/>
                <a:ea typeface="Raleway"/>
                <a:cs typeface="Raleway"/>
                <a:sym typeface="Raleway"/>
              </a:rPr>
              <a:t> </a:t>
            </a:r>
            <a:r>
              <a:rPr b="0" i="0" lang="en-US" sz="1200" u="none" cap="none" strike="noStrike">
                <a:solidFill>
                  <a:srgbClr val="1D1D1B"/>
                </a:solidFill>
                <a:latin typeface="Raleway"/>
                <a:ea typeface="Raleway"/>
                <a:cs typeface="Raleway"/>
                <a:sym typeface="Raleway"/>
              </a:rPr>
              <a:t>( </a:t>
            </a:r>
            <a:r>
              <a:rPr b="1" i="1" lang="en-US" sz="1200" u="sng" cap="none" strike="noStrike">
                <a:solidFill>
                  <a:srgbClr val="1D1D1B"/>
                </a:solidFill>
                <a:latin typeface="Raleway"/>
                <a:ea typeface="Raleway"/>
                <a:cs typeface="Raleway"/>
                <a:sym typeface="Raleway"/>
              </a:rPr>
              <a:t>locationId</a:t>
            </a:r>
            <a:r>
              <a:rPr b="1" i="1" lang="en-US" sz="1200" u="none" cap="none" strike="noStrike">
                <a:solidFill>
                  <a:srgbClr val="1D1D1B"/>
                </a:solidFill>
                <a:latin typeface="Raleway"/>
                <a:ea typeface="Raleway"/>
                <a:cs typeface="Raleway"/>
                <a:sym typeface="Raleway"/>
              </a:rPr>
              <a:t>, </a:t>
            </a:r>
            <a:r>
              <a:rPr b="1" i="0" lang="en-US" sz="1200" u="sng" cap="none" strike="noStrike">
                <a:solidFill>
                  <a:srgbClr val="1D1D1B"/>
                </a:solidFill>
                <a:latin typeface="Raleway"/>
                <a:ea typeface="Raleway"/>
                <a:cs typeface="Raleway"/>
                <a:sym typeface="Raleway"/>
              </a:rPr>
              <a:t>universityId</a:t>
            </a:r>
            <a:r>
              <a:rPr b="0" i="0" lang="en-US" sz="1200" u="none" cap="none" strike="noStrike">
                <a:solidFill>
                  <a:srgbClr val="1D1D1B"/>
                </a:solidFill>
                <a:latin typeface="Raleway"/>
                <a:ea typeface="Raleway"/>
                <a:cs typeface="Raleway"/>
                <a:sym typeface="Raleway"/>
              </a:rPr>
              <a:t>, </a:t>
            </a:r>
            <a:r>
              <a:rPr b="0" i="0" lang="en-US" sz="1200" u="none" cap="none" strike="noStrike">
                <a:solidFill>
                  <a:srgbClr val="000000"/>
                </a:solidFill>
                <a:latin typeface="Raleway"/>
                <a:ea typeface="Raleway"/>
                <a:cs typeface="Raleway"/>
                <a:sym typeface="Raleway"/>
              </a:rPr>
              <a:t>universityName</a:t>
            </a:r>
            <a:r>
              <a:rPr b="0" i="0" lang="en-US" sz="1200" u="none" cap="none" strike="noStrike">
                <a:solidFill>
                  <a:srgbClr val="1D1D1B"/>
                </a:solidFill>
                <a:latin typeface="Raleway"/>
                <a:ea typeface="Raleway"/>
                <a:cs typeface="Raleway"/>
                <a:sym typeface="Raleway"/>
              </a:rPr>
              <a:t>) </a:t>
            </a:r>
            <a:r>
              <a:rPr b="0" i="0" lang="en-US" sz="1200" u="none" cap="none" strike="noStrike">
                <a:solidFill>
                  <a:srgbClr val="000000"/>
                </a:solidFill>
                <a:latin typeface="Raleway"/>
                <a:ea typeface="Raleway"/>
                <a:cs typeface="Raleway"/>
                <a:sym typeface="Raleway"/>
              </a:rPr>
              <a:t> </a:t>
            </a:r>
            <a:endParaRPr b="0" i="0" sz="1200" u="none" cap="none" strike="noStrike">
              <a:solidFill>
                <a:schemeClr val="dk1"/>
              </a:solidFill>
              <a:latin typeface="Raleway"/>
              <a:ea typeface="Raleway"/>
              <a:cs typeface="Raleway"/>
              <a:sym typeface="Raleway"/>
            </a:endParaRPr>
          </a:p>
          <a:p>
            <a:pPr indent="-171450" lvl="0" marL="171450" marR="0" rtl="0" algn="l">
              <a:lnSpc>
                <a:spcPct val="115000"/>
              </a:lnSpc>
              <a:spcBef>
                <a:spcPts val="2400"/>
              </a:spcBef>
              <a:spcAft>
                <a:spcPts val="0"/>
              </a:spcAft>
              <a:buClr>
                <a:srgbClr val="000000"/>
              </a:buClr>
              <a:buSzPts val="1800"/>
              <a:buFont typeface="Arial"/>
              <a:buChar char="•"/>
            </a:pPr>
            <a:r>
              <a:rPr b="0" i="0" lang="en-US" sz="1200" u="none" cap="none" strike="noStrike">
                <a:solidFill>
                  <a:srgbClr val="000000"/>
                </a:solidFill>
                <a:latin typeface="Raleway"/>
                <a:ea typeface="Raleway"/>
                <a:cs typeface="Raleway"/>
                <a:sym typeface="Raleway"/>
              </a:rPr>
              <a:t>UniversityYearRecords</a:t>
            </a:r>
            <a:r>
              <a:rPr b="0" i="0" lang="en-US" sz="1200" u="none" cap="none" strike="noStrike">
                <a:solidFill>
                  <a:srgbClr val="1D1D1B"/>
                </a:solidFill>
                <a:latin typeface="Raleway"/>
                <a:ea typeface="Raleway"/>
                <a:cs typeface="Raleway"/>
                <a:sym typeface="Raleway"/>
              </a:rPr>
              <a:t> ( </a:t>
            </a:r>
            <a:r>
              <a:rPr b="1" i="1" lang="en-US" sz="1200" u="sng" cap="none" strike="noStrike">
                <a:solidFill>
                  <a:srgbClr val="1D1D1B"/>
                </a:solidFill>
                <a:latin typeface="Raleway"/>
                <a:ea typeface="Raleway"/>
                <a:cs typeface="Raleway"/>
                <a:sym typeface="Raleway"/>
              </a:rPr>
              <a:t>universityId </a:t>
            </a:r>
            <a:r>
              <a:rPr b="0" i="0" lang="en-US" sz="1200" u="none" cap="none" strike="noStrike">
                <a:solidFill>
                  <a:srgbClr val="1D1D1B"/>
                </a:solidFill>
                <a:latin typeface="Raleway"/>
                <a:ea typeface="Raleway"/>
                <a:cs typeface="Raleway"/>
                <a:sym typeface="Raleway"/>
              </a:rPr>
              <a:t>, </a:t>
            </a:r>
            <a:r>
              <a:rPr b="1" i="0" lang="en-US" sz="1200" u="sng" cap="none" strike="noStrike">
                <a:solidFill>
                  <a:srgbClr val="1D1D1B"/>
                </a:solidFill>
                <a:latin typeface="Raleway"/>
                <a:ea typeface="Raleway"/>
                <a:cs typeface="Raleway"/>
                <a:sym typeface="Raleway"/>
              </a:rPr>
              <a:t>year</a:t>
            </a:r>
            <a:r>
              <a:rPr b="1" i="0" lang="en-US" sz="1200" u="none" cap="none" strike="noStrike">
                <a:solidFill>
                  <a:srgbClr val="1D1D1B"/>
                </a:solidFill>
                <a:latin typeface="Raleway"/>
                <a:ea typeface="Raleway"/>
                <a:cs typeface="Raleway"/>
                <a:sym typeface="Raleway"/>
              </a:rPr>
              <a:t>, </a:t>
            </a:r>
            <a:r>
              <a:rPr b="0" i="0" lang="en-US" sz="1200" u="none" cap="none" strike="noStrike">
                <a:solidFill>
                  <a:srgbClr val="000000"/>
                </a:solidFill>
                <a:latin typeface="Raleway"/>
                <a:ea typeface="Raleway"/>
                <a:cs typeface="Raleway"/>
                <a:sym typeface="Raleway"/>
              </a:rPr>
              <a:t>avgGRE, avgGMAT, aveGPA , avgTuitionFees, noOfApplicants, acceptanceRatio, avgAge, avgWorkExperience, applicationFee,  femalePercentage, empRateAtGraduation, empRateAfterThreeMonths, classSize, avgOfferedIncome, percentageOfFacultyWithPhD, studentRatingsOfFaculty, studentRatingsofProgramme, studentRatingsofFacilities, academicReputation, employerReputation, facultyStudentRatio, citationsPerFaculty, internationalFacultyRatio, internationalStudentRatio, compensation, learning, networking, entrepreneurship, rank</a:t>
            </a:r>
            <a:r>
              <a:rPr b="0" i="1" lang="en-US" sz="1200" u="none" cap="none" strike="noStrike">
                <a:solidFill>
                  <a:srgbClr val="1D1D1B"/>
                </a:solidFill>
                <a:latin typeface="Raleway"/>
                <a:ea typeface="Raleway"/>
                <a:cs typeface="Raleway"/>
                <a:sym typeface="Raleway"/>
              </a:rPr>
              <a:t>)</a:t>
            </a:r>
            <a:endParaRPr b="0" i="0" sz="1200" u="none" cap="none" strike="noStrike">
              <a:solidFill>
                <a:schemeClr val="dk1"/>
              </a:solidFill>
              <a:latin typeface="Raleway"/>
              <a:ea typeface="Raleway"/>
              <a:cs typeface="Raleway"/>
              <a:sym typeface="Raleway"/>
            </a:endParaRPr>
          </a:p>
          <a:p>
            <a:pPr indent="-171450" lvl="0" marL="171450" marR="0" rtl="0" algn="l">
              <a:lnSpc>
                <a:spcPct val="115000"/>
              </a:lnSpc>
              <a:spcBef>
                <a:spcPts val="1200"/>
              </a:spcBef>
              <a:spcAft>
                <a:spcPts val="0"/>
              </a:spcAft>
              <a:buClr>
                <a:srgbClr val="000000"/>
              </a:buClr>
              <a:buSzPts val="1800"/>
              <a:buFont typeface="Arial"/>
              <a:buChar char="•"/>
            </a:pPr>
            <a:r>
              <a:rPr b="0" i="0" lang="en-US" sz="1200" u="none" cap="none" strike="noStrike">
                <a:solidFill>
                  <a:srgbClr val="000000"/>
                </a:solidFill>
                <a:latin typeface="Raleway"/>
                <a:ea typeface="Raleway"/>
                <a:cs typeface="Raleway"/>
                <a:sym typeface="Raleway"/>
              </a:rPr>
              <a:t>UniversityContactDetails</a:t>
            </a:r>
            <a:r>
              <a:rPr b="0" i="0" lang="en-US" sz="1200" u="none" cap="none" strike="noStrike">
                <a:solidFill>
                  <a:srgbClr val="1D1D1B"/>
                </a:solidFill>
                <a:latin typeface="Raleway"/>
                <a:ea typeface="Raleway"/>
                <a:cs typeface="Raleway"/>
                <a:sym typeface="Raleway"/>
              </a:rPr>
              <a:t> ( </a:t>
            </a:r>
            <a:r>
              <a:rPr b="1" i="1" lang="en-US" sz="1200" u="sng" cap="none" strike="noStrike">
                <a:solidFill>
                  <a:srgbClr val="1D1D1B"/>
                </a:solidFill>
                <a:latin typeface="Raleway"/>
                <a:ea typeface="Raleway"/>
                <a:cs typeface="Raleway"/>
                <a:sym typeface="Raleway"/>
              </a:rPr>
              <a:t>universityId</a:t>
            </a:r>
            <a:r>
              <a:rPr b="1" i="1" lang="en-US" sz="1200" u="none" cap="none" strike="noStrike">
                <a:solidFill>
                  <a:srgbClr val="1D1D1B"/>
                </a:solidFill>
                <a:latin typeface="Raleway"/>
                <a:ea typeface="Raleway"/>
                <a:cs typeface="Raleway"/>
                <a:sym typeface="Raleway"/>
              </a:rPr>
              <a:t>, </a:t>
            </a:r>
            <a:r>
              <a:rPr b="1" i="0" lang="en-US" sz="1200" u="sng" cap="none" strike="noStrike">
                <a:solidFill>
                  <a:srgbClr val="1D1D1B"/>
                </a:solidFill>
                <a:latin typeface="Raleway"/>
                <a:ea typeface="Raleway"/>
                <a:cs typeface="Raleway"/>
                <a:sym typeface="Raleway"/>
              </a:rPr>
              <a:t>departmentName</a:t>
            </a:r>
            <a:r>
              <a:rPr b="0" i="0" lang="en-US" sz="1200" u="none" cap="none" strike="noStrike">
                <a:solidFill>
                  <a:srgbClr val="1D1D1B"/>
                </a:solidFill>
                <a:latin typeface="Raleway"/>
                <a:ea typeface="Raleway"/>
                <a:cs typeface="Raleway"/>
                <a:sym typeface="Raleway"/>
              </a:rPr>
              <a:t>, </a:t>
            </a:r>
            <a:r>
              <a:rPr b="0" i="0" lang="en-US" sz="1200" u="none" cap="none" strike="noStrike">
                <a:solidFill>
                  <a:srgbClr val="000000"/>
                </a:solidFill>
                <a:latin typeface="Raleway"/>
                <a:ea typeface="Raleway"/>
                <a:cs typeface="Raleway"/>
                <a:sym typeface="Raleway"/>
              </a:rPr>
              <a:t>contactName, contactPhone</a:t>
            </a:r>
            <a:r>
              <a:rPr b="0" i="0" lang="en-US" sz="1200" u="none" cap="none" strike="noStrike">
                <a:solidFill>
                  <a:srgbClr val="1D1D1B"/>
                </a:solidFill>
                <a:latin typeface="Raleway"/>
                <a:ea typeface="Raleway"/>
                <a:cs typeface="Raleway"/>
                <a:sym typeface="Raleway"/>
              </a:rPr>
              <a:t>)</a:t>
            </a:r>
            <a:r>
              <a:rPr b="0" i="0" lang="en-US" sz="1200" u="none" cap="none" strike="noStrike">
                <a:solidFill>
                  <a:srgbClr val="000000"/>
                </a:solidFill>
                <a:latin typeface="Raleway"/>
                <a:ea typeface="Raleway"/>
                <a:cs typeface="Raleway"/>
                <a:sym typeface="Raleway"/>
              </a:rPr>
              <a:t> </a:t>
            </a:r>
            <a:endParaRPr b="0" i="0" sz="12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400"/>
              <a:buFont typeface="Arial"/>
              <a:buNone/>
            </a:pPr>
            <a:br>
              <a:rPr b="0" i="0" lang="en-US"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8"/>
          <p:cNvSpPr txBox="1"/>
          <p:nvPr>
            <p:ph idx="4294967295" type="ctrTitle"/>
          </p:nvPr>
        </p:nvSpPr>
        <p:spPr>
          <a:xfrm>
            <a:off x="2028325" y="186125"/>
            <a:ext cx="5561100" cy="702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6"/>
              </a:buClr>
              <a:buSzPts val="3200"/>
              <a:buFont typeface="Raleway"/>
              <a:buNone/>
            </a:pPr>
            <a:r>
              <a:rPr b="0" i="0" lang="en-US" sz="3200" u="none" cap="none" strike="noStrike">
                <a:solidFill>
                  <a:srgbClr val="000000"/>
                </a:solidFill>
                <a:latin typeface="Raleway"/>
                <a:ea typeface="Raleway"/>
                <a:cs typeface="Raleway"/>
                <a:sym typeface="Raleway"/>
              </a:rPr>
              <a:t>Physical Database Design </a:t>
            </a:r>
            <a:endParaRPr b="0" i="0" sz="3200" u="none" cap="none" strike="noStrike">
              <a:solidFill>
                <a:schemeClr val="accent2"/>
              </a:solidFill>
              <a:latin typeface="Raleway"/>
              <a:ea typeface="Raleway"/>
              <a:cs typeface="Raleway"/>
              <a:sym typeface="Raleway"/>
            </a:endParaRPr>
          </a:p>
        </p:txBody>
      </p:sp>
      <p:pic>
        <p:nvPicPr>
          <p:cNvPr id="248" name="Google Shape;248;p8"/>
          <p:cNvPicPr preferRelativeResize="0"/>
          <p:nvPr/>
        </p:nvPicPr>
        <p:blipFill rotWithShape="1">
          <a:blip r:embed="rId3">
            <a:alphaModFix/>
          </a:blip>
          <a:srcRect b="0" l="0" r="0" t="0"/>
          <a:stretch/>
        </p:blipFill>
        <p:spPr>
          <a:xfrm>
            <a:off x="395425" y="1169150"/>
            <a:ext cx="4355749" cy="3201349"/>
          </a:xfrm>
          <a:prstGeom prst="rect">
            <a:avLst/>
          </a:prstGeom>
          <a:noFill/>
          <a:ln>
            <a:noFill/>
          </a:ln>
        </p:spPr>
      </p:pic>
      <p:pic>
        <p:nvPicPr>
          <p:cNvPr id="249" name="Google Shape;249;p8"/>
          <p:cNvPicPr preferRelativeResize="0"/>
          <p:nvPr/>
        </p:nvPicPr>
        <p:blipFill rotWithShape="1">
          <a:blip r:embed="rId4">
            <a:alphaModFix/>
          </a:blip>
          <a:srcRect b="0" l="0" r="0" t="0"/>
          <a:stretch/>
        </p:blipFill>
        <p:spPr>
          <a:xfrm>
            <a:off x="7500551" y="4484360"/>
            <a:ext cx="1621392" cy="519995"/>
          </a:xfrm>
          <a:prstGeom prst="rect">
            <a:avLst/>
          </a:prstGeom>
          <a:noFill/>
          <a:ln>
            <a:noFill/>
          </a:ln>
        </p:spPr>
      </p:pic>
      <p:pic>
        <p:nvPicPr>
          <p:cNvPr id="250" name="Google Shape;250;p8"/>
          <p:cNvPicPr preferRelativeResize="0"/>
          <p:nvPr/>
        </p:nvPicPr>
        <p:blipFill rotWithShape="1">
          <a:blip r:embed="rId5">
            <a:alphaModFix/>
          </a:blip>
          <a:srcRect b="0" l="0" r="0" t="0"/>
          <a:stretch/>
        </p:blipFill>
        <p:spPr>
          <a:xfrm>
            <a:off x="5583325" y="1147600"/>
            <a:ext cx="3560677" cy="3244473"/>
          </a:xfrm>
          <a:prstGeom prst="rect">
            <a:avLst/>
          </a:prstGeom>
          <a:noFill/>
          <a:ln>
            <a:noFill/>
          </a:ln>
        </p:spPr>
      </p:pic>
      <p:cxnSp>
        <p:nvCxnSpPr>
          <p:cNvPr id="251" name="Google Shape;251;p8"/>
          <p:cNvCxnSpPr/>
          <p:nvPr/>
        </p:nvCxnSpPr>
        <p:spPr>
          <a:xfrm>
            <a:off x="4531223" y="2099710"/>
            <a:ext cx="1052100" cy="944100"/>
          </a:xfrm>
          <a:prstGeom prst="curvedConnector3">
            <a:avLst>
              <a:gd fmla="val 50000" name="adj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509"/>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9"/>
          <p:cNvPicPr preferRelativeResize="0"/>
          <p:nvPr/>
        </p:nvPicPr>
        <p:blipFill rotWithShape="1">
          <a:blip r:embed="rId3">
            <a:alphaModFix/>
          </a:blip>
          <a:srcRect b="0" l="0" r="0" t="0"/>
          <a:stretch/>
        </p:blipFill>
        <p:spPr>
          <a:xfrm>
            <a:off x="7522608" y="4451657"/>
            <a:ext cx="1621392" cy="519995"/>
          </a:xfrm>
          <a:prstGeom prst="rect">
            <a:avLst/>
          </a:prstGeom>
          <a:noFill/>
          <a:ln>
            <a:noFill/>
          </a:ln>
        </p:spPr>
      </p:pic>
      <p:sp>
        <p:nvSpPr>
          <p:cNvPr id="257" name="Google Shape;257;p9"/>
          <p:cNvSpPr txBox="1"/>
          <p:nvPr>
            <p:ph type="title"/>
          </p:nvPr>
        </p:nvSpPr>
        <p:spPr>
          <a:xfrm>
            <a:off x="1425250" y="262229"/>
            <a:ext cx="6462600" cy="564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b="0" i="0" lang="en-US" sz="3200" u="none" strike="noStrike">
                <a:solidFill>
                  <a:srgbClr val="000000"/>
                </a:solidFill>
                <a:latin typeface="Raleway"/>
                <a:ea typeface="Raleway"/>
                <a:cs typeface="Raleway"/>
                <a:sym typeface="Raleway"/>
              </a:rPr>
              <a:t>Physical Database Design </a:t>
            </a:r>
            <a:endParaRPr/>
          </a:p>
        </p:txBody>
      </p:sp>
      <p:sp>
        <p:nvSpPr>
          <p:cNvPr id="258" name="Google Shape;258;p9"/>
          <p:cNvSpPr txBox="1"/>
          <p:nvPr>
            <p:ph idx="1" type="body"/>
          </p:nvPr>
        </p:nvSpPr>
        <p:spPr>
          <a:xfrm>
            <a:off x="2566675" y="1458133"/>
            <a:ext cx="6462600" cy="3552300"/>
          </a:xfrm>
          <a:prstGeom prst="rect">
            <a:avLst/>
          </a:prstGeom>
          <a:noFill/>
          <a:ln>
            <a:noFill/>
          </a:ln>
        </p:spPr>
        <p:txBody>
          <a:bodyPr anchorCtr="0" anchor="t" bIns="91425" lIns="91425" spcFirstLastPara="1" rIns="91425" wrap="square" tIns="91425">
            <a:noAutofit/>
          </a:bodyPr>
          <a:lstStyle/>
          <a:p>
            <a:pPr indent="0" lvl="0" marL="114300" rtl="0" algn="l">
              <a:lnSpc>
                <a:spcPct val="100000"/>
              </a:lnSpc>
              <a:spcBef>
                <a:spcPts val="600"/>
              </a:spcBef>
              <a:spcAft>
                <a:spcPts val="0"/>
              </a:spcAft>
              <a:buSzPts val="1800"/>
              <a:buNone/>
            </a:pPr>
            <a:r>
              <a:rPr lang="en-US"/>
              <a:t> </a:t>
            </a:r>
            <a:endParaRPr/>
          </a:p>
        </p:txBody>
      </p:sp>
      <p:pic>
        <p:nvPicPr>
          <p:cNvPr id="259" name="Google Shape;259;p9"/>
          <p:cNvPicPr preferRelativeResize="0"/>
          <p:nvPr/>
        </p:nvPicPr>
        <p:blipFill rotWithShape="1">
          <a:blip r:embed="rId4">
            <a:alphaModFix/>
          </a:blip>
          <a:srcRect b="0" l="0" r="0" t="0"/>
          <a:stretch/>
        </p:blipFill>
        <p:spPr>
          <a:xfrm>
            <a:off x="152275" y="936300"/>
            <a:ext cx="3797625" cy="3700475"/>
          </a:xfrm>
          <a:prstGeom prst="rect">
            <a:avLst/>
          </a:prstGeom>
          <a:noFill/>
          <a:ln>
            <a:noFill/>
          </a:ln>
        </p:spPr>
      </p:pic>
      <p:pic>
        <p:nvPicPr>
          <p:cNvPr id="260" name="Google Shape;260;p9"/>
          <p:cNvPicPr preferRelativeResize="0"/>
          <p:nvPr/>
        </p:nvPicPr>
        <p:blipFill rotWithShape="1">
          <a:blip r:embed="rId3">
            <a:alphaModFix/>
          </a:blip>
          <a:srcRect b="0" l="0" r="0" t="0"/>
          <a:stretch/>
        </p:blipFill>
        <p:spPr>
          <a:xfrm>
            <a:off x="7522608" y="4490438"/>
            <a:ext cx="1621392" cy="519995"/>
          </a:xfrm>
          <a:prstGeom prst="rect">
            <a:avLst/>
          </a:prstGeom>
          <a:noFill/>
          <a:ln>
            <a:noFill/>
          </a:ln>
        </p:spPr>
      </p:pic>
      <p:cxnSp>
        <p:nvCxnSpPr>
          <p:cNvPr id="261" name="Google Shape;261;p9"/>
          <p:cNvCxnSpPr/>
          <p:nvPr/>
        </p:nvCxnSpPr>
        <p:spPr>
          <a:xfrm>
            <a:off x="3949990" y="1955472"/>
            <a:ext cx="1117500" cy="523200"/>
          </a:xfrm>
          <a:prstGeom prst="curvedConnector3">
            <a:avLst>
              <a:gd fmla="val 50000" name="adj1"/>
            </a:avLst>
          </a:prstGeom>
          <a:noFill/>
          <a:ln cap="flat" cmpd="sng" w="38100">
            <a:solidFill>
              <a:schemeClr val="accent3"/>
            </a:solidFill>
            <a:prstDash val="solid"/>
            <a:round/>
            <a:headEnd len="sm" w="sm" type="none"/>
            <a:tailEnd len="med" w="med" type="triangle"/>
          </a:ln>
          <a:effectLst>
            <a:outerShdw blurRad="40000" rotWithShape="0" dir="5400000" dist="23000">
              <a:srgbClr val="000000">
                <a:alpha val="34509"/>
              </a:srgbClr>
            </a:outerShdw>
          </a:effectLst>
        </p:spPr>
      </p:cxnSp>
      <p:pic>
        <p:nvPicPr>
          <p:cNvPr id="262" name="Google Shape;262;p9"/>
          <p:cNvPicPr preferRelativeResize="0"/>
          <p:nvPr/>
        </p:nvPicPr>
        <p:blipFill rotWithShape="1">
          <a:blip r:embed="rId5">
            <a:alphaModFix/>
          </a:blip>
          <a:srcRect b="0" l="0" r="0" t="0"/>
          <a:stretch/>
        </p:blipFill>
        <p:spPr>
          <a:xfrm>
            <a:off x="5067500" y="936300"/>
            <a:ext cx="4076501" cy="37004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